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649bafec4c42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9c3c402cf04cea"/>
  </p:sldMasterIdLst>
  <p:sldIdLst>
    <p:sldId xmlns:r="http://schemas.openxmlformats.org/officeDocument/2006/relationships" id="256" r:id="R52d28731df1b4ecb"/>
    <p:sldId xmlns:r="http://schemas.openxmlformats.org/officeDocument/2006/relationships" id="257" r:id="R2bd6d24dec094e00"/>
    <p:sldId xmlns:r="http://schemas.openxmlformats.org/officeDocument/2006/relationships" id="258" r:id="R8c338cab9aba43b2"/>
    <p:sldId xmlns:r="http://schemas.openxmlformats.org/officeDocument/2006/relationships" id="259" r:id="R947255fcbc1d4237"/>
    <p:sldId xmlns:r="http://schemas.openxmlformats.org/officeDocument/2006/relationships" id="260" r:id="Rf5460eaef6b44d42"/>
    <p:sldId xmlns:r="http://schemas.openxmlformats.org/officeDocument/2006/relationships" id="261" r:id="Rc62f11315bbb460e"/>
    <p:sldId xmlns:r="http://schemas.openxmlformats.org/officeDocument/2006/relationships" id="262" r:id="R8ef0766d638249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c3c402cf04cea" /><Relationship Type="http://schemas.openxmlformats.org/officeDocument/2006/relationships/slide" Target="/ppt/slides/slide1.xml" Id="R52d28731df1b4ecb" /><Relationship Type="http://schemas.openxmlformats.org/officeDocument/2006/relationships/slide" Target="/ppt/slides/slide2.xml" Id="R2bd6d24dec094e00" /><Relationship Type="http://schemas.openxmlformats.org/officeDocument/2006/relationships/slide" Target="/ppt/slides/slide3.xml" Id="R8c338cab9aba43b2" /><Relationship Type="http://schemas.openxmlformats.org/officeDocument/2006/relationships/slide" Target="/ppt/slides/slide4.xml" Id="R947255fcbc1d4237" /><Relationship Type="http://schemas.openxmlformats.org/officeDocument/2006/relationships/slide" Target="/ppt/slides/slide5.xml" Id="Rf5460eaef6b44d42" /><Relationship Type="http://schemas.openxmlformats.org/officeDocument/2006/relationships/slide" Target="/ppt/slides/slide6.xml" Id="Rc62f11315bbb460e" /><Relationship Type="http://schemas.openxmlformats.org/officeDocument/2006/relationships/slide" Target="/ppt/slides/slide7.xml" Id="R8ef0766d638249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8b45b52e8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2b8e95e7a466b" /><Relationship Type="http://schemas.openxmlformats.org/officeDocument/2006/relationships/theme" Target="/ppt/slideMasters/theme/theme1.xml" Id="R49d96a9dee3543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2b8e95e7a46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d1341f3d44c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7eaaa1508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49350ea7544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2469490d046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dfd0623b542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a9413bda346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0264324f443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TALERA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35 927 265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5 541 999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4 436 473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3 539 720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16 794 590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TALERA HOLDING AS  –  97,5 %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AMUNDSEN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post@loginfinans.no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925 913 731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AS</a:t>
            </a:r>
          </a:p>
        </p:txBody>
      </p:sp>
    </p:spTree>
  </p:cSld>
  <p:clrMapOvr>
    <a:masterClrMapping xmlns:a="http://schemas.openxmlformats.org/drawingml/2006/main"/>
  </p:clrMapOvr>
</p:sld>
</file>