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6a79a2fabb49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dded9ddfb04b5f"/>
  </p:sldMasterIdLst>
  <p:sldIdLst>
    <p:sldId xmlns:r="http://schemas.openxmlformats.org/officeDocument/2006/relationships" id="256" r:id="Reab55d552b5e42ae"/>
    <p:sldId xmlns:r="http://schemas.openxmlformats.org/officeDocument/2006/relationships" id="257" r:id="R0d7599e717884d1f"/>
    <p:sldId xmlns:r="http://schemas.openxmlformats.org/officeDocument/2006/relationships" id="258" r:id="R76bcdd8f7414451c"/>
    <p:sldId xmlns:r="http://schemas.openxmlformats.org/officeDocument/2006/relationships" id="259" r:id="R5bb5d1f8fa37452e"/>
    <p:sldId xmlns:r="http://schemas.openxmlformats.org/officeDocument/2006/relationships" id="260" r:id="R6dbe049b72734870"/>
    <p:sldId xmlns:r="http://schemas.openxmlformats.org/officeDocument/2006/relationships" id="261" r:id="R468f9f68214b4aef"/>
    <p:sldId xmlns:r="http://schemas.openxmlformats.org/officeDocument/2006/relationships" id="262" r:id="R8f4fffb3f0e043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ded9ddfb04b5f" /><Relationship Type="http://schemas.openxmlformats.org/officeDocument/2006/relationships/slide" Target="/ppt/slides/slide1.xml" Id="Reab55d552b5e42ae" /><Relationship Type="http://schemas.openxmlformats.org/officeDocument/2006/relationships/slide" Target="/ppt/slides/slide2.xml" Id="R0d7599e717884d1f" /><Relationship Type="http://schemas.openxmlformats.org/officeDocument/2006/relationships/slide" Target="/ppt/slides/slide3.xml" Id="R76bcdd8f7414451c" /><Relationship Type="http://schemas.openxmlformats.org/officeDocument/2006/relationships/slide" Target="/ppt/slides/slide4.xml" Id="R5bb5d1f8fa37452e" /><Relationship Type="http://schemas.openxmlformats.org/officeDocument/2006/relationships/slide" Target="/ppt/slides/slide5.xml" Id="R6dbe049b72734870" /><Relationship Type="http://schemas.openxmlformats.org/officeDocument/2006/relationships/slide" Target="/ppt/slides/slide6.xml" Id="R468f9f68214b4aef" /><Relationship Type="http://schemas.openxmlformats.org/officeDocument/2006/relationships/slide" Target="/ppt/slides/slide7.xml" Id="R8f4fffb3f0e043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caab334d5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b3551bd8e4361" /><Relationship Type="http://schemas.openxmlformats.org/officeDocument/2006/relationships/theme" Target="/ppt/slideMasters/theme/theme1.xml" Id="R832d39b6ed494c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6b3551bd8e43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58bce9bba4e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d0c31b2434b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ed5d058a846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41b2bce8848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51362389645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b3680357842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fc7743c9c42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VAKABO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VAKABO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882 746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TUNAAL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925 913 510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