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ef2e1e589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22fb8c87d4d7a"/>
  </p:sldMasterIdLst>
  <p:sldIdLst>
    <p:sldId xmlns:r="http://schemas.openxmlformats.org/officeDocument/2006/relationships" id="256" r:id="Re138daa41c44468a"/>
    <p:sldId xmlns:r="http://schemas.openxmlformats.org/officeDocument/2006/relationships" id="257" r:id="Re8a0b03096b54c3c"/>
    <p:sldId xmlns:r="http://schemas.openxmlformats.org/officeDocument/2006/relationships" id="258" r:id="Rae7cf80ad0504786"/>
    <p:sldId xmlns:r="http://schemas.openxmlformats.org/officeDocument/2006/relationships" id="259" r:id="R7a077da3c8d94eae"/>
    <p:sldId xmlns:r="http://schemas.openxmlformats.org/officeDocument/2006/relationships" id="260" r:id="R0da9287a3887424b"/>
    <p:sldId xmlns:r="http://schemas.openxmlformats.org/officeDocument/2006/relationships" id="261" r:id="R1a6781cc88eb4bb8"/>
    <p:sldId xmlns:r="http://schemas.openxmlformats.org/officeDocument/2006/relationships" id="262" r:id="R21961c649d91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22fb8c87d4d7a" /><Relationship Type="http://schemas.openxmlformats.org/officeDocument/2006/relationships/slide" Target="/ppt/slides/slide1.xml" Id="Re138daa41c44468a" /><Relationship Type="http://schemas.openxmlformats.org/officeDocument/2006/relationships/slide" Target="/ppt/slides/slide2.xml" Id="Re8a0b03096b54c3c" /><Relationship Type="http://schemas.openxmlformats.org/officeDocument/2006/relationships/slide" Target="/ppt/slides/slide3.xml" Id="Rae7cf80ad0504786" /><Relationship Type="http://schemas.openxmlformats.org/officeDocument/2006/relationships/slide" Target="/ppt/slides/slide4.xml" Id="R7a077da3c8d94eae" /><Relationship Type="http://schemas.openxmlformats.org/officeDocument/2006/relationships/slide" Target="/ppt/slides/slide5.xml" Id="R0da9287a3887424b" /><Relationship Type="http://schemas.openxmlformats.org/officeDocument/2006/relationships/slide" Target="/ppt/slides/slide6.xml" Id="R1a6781cc88eb4bb8" /><Relationship Type="http://schemas.openxmlformats.org/officeDocument/2006/relationships/slide" Target="/ppt/slides/slide7.xml" Id="R21961c649d91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8c5f4ffdf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101d45c204c3d" /><Relationship Type="http://schemas.openxmlformats.org/officeDocument/2006/relationships/theme" Target="/ppt/slideMasters/theme/theme1.xml" Id="R64b7d1af6e6d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101d45c20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259f02e1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f4913fb74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bea1cd39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04d1fb841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b0c07c3a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6713001a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85ca806a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23 129 685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 ALINE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