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ec97b8bfb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bf172e74c4d14"/>
  </p:sldMasterIdLst>
  <p:sldIdLst>
    <p:sldId xmlns:r="http://schemas.openxmlformats.org/officeDocument/2006/relationships" id="256" r:id="Reec4cbfc7c984014"/>
    <p:sldId xmlns:r="http://schemas.openxmlformats.org/officeDocument/2006/relationships" id="257" r:id="Ra0fa07d22e9c4a91"/>
    <p:sldId xmlns:r="http://schemas.openxmlformats.org/officeDocument/2006/relationships" id="258" r:id="R3af22e52c20e4e25"/>
    <p:sldId xmlns:r="http://schemas.openxmlformats.org/officeDocument/2006/relationships" id="259" r:id="R5ea251807c034828"/>
    <p:sldId xmlns:r="http://schemas.openxmlformats.org/officeDocument/2006/relationships" id="260" r:id="Rcd229e71248b49a8"/>
    <p:sldId xmlns:r="http://schemas.openxmlformats.org/officeDocument/2006/relationships" id="261" r:id="R98c502be6e37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bf172e74c4d14" /><Relationship Type="http://schemas.openxmlformats.org/officeDocument/2006/relationships/slide" Target="/ppt/slides/slide1.xml" Id="Reec4cbfc7c984014" /><Relationship Type="http://schemas.openxmlformats.org/officeDocument/2006/relationships/slide" Target="/ppt/slides/slide2.xml" Id="Ra0fa07d22e9c4a91" /><Relationship Type="http://schemas.openxmlformats.org/officeDocument/2006/relationships/slide" Target="/ppt/slides/slide3.xml" Id="R3af22e52c20e4e25" /><Relationship Type="http://schemas.openxmlformats.org/officeDocument/2006/relationships/slide" Target="/ppt/slides/slide4.xml" Id="R5ea251807c034828" /><Relationship Type="http://schemas.openxmlformats.org/officeDocument/2006/relationships/slide" Target="/ppt/slides/slide5.xml" Id="Rcd229e71248b49a8" /><Relationship Type="http://schemas.openxmlformats.org/officeDocument/2006/relationships/slide" Target="/ppt/slides/slide6.xml" Id="R98c502be6e37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eb9cf7775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9660d1ba5490f" /><Relationship Type="http://schemas.openxmlformats.org/officeDocument/2006/relationships/theme" Target="/ppt/slideMasters/theme/theme1.xml" Id="Rc05636cf6bd2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9660d1ba5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199f3e838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52c43e2f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02e31816f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8e8d3eeaf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c8f0bff6b48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cc73fe5da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925 904 589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