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a91abc4f5846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4dc226cbfc495c"/>
  </p:sldMasterIdLst>
  <p:sldIdLst>
    <p:sldId xmlns:r="http://schemas.openxmlformats.org/officeDocument/2006/relationships" id="256" r:id="R3517b62af3d94fca"/>
    <p:sldId xmlns:r="http://schemas.openxmlformats.org/officeDocument/2006/relationships" id="257" r:id="R6252a043567f4bff"/>
    <p:sldId xmlns:r="http://schemas.openxmlformats.org/officeDocument/2006/relationships" id="258" r:id="R83e6317abad34c9e"/>
    <p:sldId xmlns:r="http://schemas.openxmlformats.org/officeDocument/2006/relationships" id="259" r:id="Re1d55703357a4f56"/>
    <p:sldId xmlns:r="http://schemas.openxmlformats.org/officeDocument/2006/relationships" id="260" r:id="Racdefd3714cc4e93"/>
    <p:sldId xmlns:r="http://schemas.openxmlformats.org/officeDocument/2006/relationships" id="261" r:id="R49e9152d6b0d48ef"/>
    <p:sldId xmlns:r="http://schemas.openxmlformats.org/officeDocument/2006/relationships" id="262" r:id="R0d79c0395abc45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4dc226cbfc495c" /><Relationship Type="http://schemas.openxmlformats.org/officeDocument/2006/relationships/slide" Target="/ppt/slides/slide1.xml" Id="R3517b62af3d94fca" /><Relationship Type="http://schemas.openxmlformats.org/officeDocument/2006/relationships/slide" Target="/ppt/slides/slide2.xml" Id="R6252a043567f4bff" /><Relationship Type="http://schemas.openxmlformats.org/officeDocument/2006/relationships/slide" Target="/ppt/slides/slide3.xml" Id="R83e6317abad34c9e" /><Relationship Type="http://schemas.openxmlformats.org/officeDocument/2006/relationships/slide" Target="/ppt/slides/slide4.xml" Id="Re1d55703357a4f56" /><Relationship Type="http://schemas.openxmlformats.org/officeDocument/2006/relationships/slide" Target="/ppt/slides/slide5.xml" Id="Racdefd3714cc4e93" /><Relationship Type="http://schemas.openxmlformats.org/officeDocument/2006/relationships/slide" Target="/ppt/slides/slide6.xml" Id="R49e9152d6b0d48ef" /><Relationship Type="http://schemas.openxmlformats.org/officeDocument/2006/relationships/slide" Target="/ppt/slides/slide7.xml" Id="R0d79c0395abc45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ed2ce0afad4b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8e545838c24b6a" /><Relationship Type="http://schemas.openxmlformats.org/officeDocument/2006/relationships/theme" Target="/ppt/slideMasters/theme/theme1.xml" Id="R49764824ff9449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8e545838c24b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7d3286024845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439cc201b04a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58ea9eeb014a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8a49adf05646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3aee393f7648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858c80fb6f48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ca37a320df4d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GRANEN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707 330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1 073 194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1 663 893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GRANLUND MARIA KRISTINA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Maria Granlund, Tuengen allé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925 904 406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GRANEN AS</a:t>
            </a:r>
          </a:p>
        </p:txBody>
      </p:sp>
    </p:spTree>
  </p:cSld>
  <p:clrMapOvr>
    <a:masterClrMapping xmlns:a="http://schemas.openxmlformats.org/drawingml/2006/main"/>
  </p:clrMapOvr>
</p:sld>
</file>