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4fa2e7f5f148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49923e2554221"/>
  </p:sldMasterIdLst>
  <p:sldIdLst>
    <p:sldId xmlns:r="http://schemas.openxmlformats.org/officeDocument/2006/relationships" id="256" r:id="R0570313258454d01"/>
    <p:sldId xmlns:r="http://schemas.openxmlformats.org/officeDocument/2006/relationships" id="257" r:id="R7c33bc4a0bb249c0"/>
    <p:sldId xmlns:r="http://schemas.openxmlformats.org/officeDocument/2006/relationships" id="258" r:id="R3e9be0f1c1894790"/>
    <p:sldId xmlns:r="http://schemas.openxmlformats.org/officeDocument/2006/relationships" id="259" r:id="Rd4e944c1f56445c2"/>
    <p:sldId xmlns:r="http://schemas.openxmlformats.org/officeDocument/2006/relationships" id="260" r:id="R09f68cf22eaa46bf"/>
    <p:sldId xmlns:r="http://schemas.openxmlformats.org/officeDocument/2006/relationships" id="261" r:id="Rac571e5e77104f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49923e2554221" /><Relationship Type="http://schemas.openxmlformats.org/officeDocument/2006/relationships/slide" Target="/ppt/slides/slide1.xml" Id="R0570313258454d01" /><Relationship Type="http://schemas.openxmlformats.org/officeDocument/2006/relationships/slide" Target="/ppt/slides/slide2.xml" Id="R7c33bc4a0bb249c0" /><Relationship Type="http://schemas.openxmlformats.org/officeDocument/2006/relationships/slide" Target="/ppt/slides/slide3.xml" Id="R3e9be0f1c1894790" /><Relationship Type="http://schemas.openxmlformats.org/officeDocument/2006/relationships/slide" Target="/ppt/slides/slide4.xml" Id="Rd4e944c1f56445c2" /><Relationship Type="http://schemas.openxmlformats.org/officeDocument/2006/relationships/slide" Target="/ppt/slides/slide5.xml" Id="R09f68cf22eaa46bf" /><Relationship Type="http://schemas.openxmlformats.org/officeDocument/2006/relationships/slide" Target="/ppt/slides/slide6.xml" Id="Rac571e5e77104f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c833e144240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552c26c004fff" /><Relationship Type="http://schemas.openxmlformats.org/officeDocument/2006/relationships/theme" Target="/ppt/slideMasters/theme/theme1.xml" Id="R23af302816264e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2552c26c004f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dc5c59fab4b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bc1ab92c0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c9834dad143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b5d685b12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c6e8119e1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ff541f040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Maria Granlund, Tuengen allé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925 904 406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