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22419030c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4bfd4844c475f"/>
  </p:sldMasterIdLst>
  <p:sldIdLst>
    <p:sldId xmlns:r="http://schemas.openxmlformats.org/officeDocument/2006/relationships" id="256" r:id="R8778f491b4fa484b"/>
    <p:sldId xmlns:r="http://schemas.openxmlformats.org/officeDocument/2006/relationships" id="257" r:id="R94eab222d78e4bf9"/>
    <p:sldId xmlns:r="http://schemas.openxmlformats.org/officeDocument/2006/relationships" id="258" r:id="R2bf5c8300d944382"/>
    <p:sldId xmlns:r="http://schemas.openxmlformats.org/officeDocument/2006/relationships" id="259" r:id="R75e92926508d462a"/>
    <p:sldId xmlns:r="http://schemas.openxmlformats.org/officeDocument/2006/relationships" id="260" r:id="Rd78540c2481b4571"/>
    <p:sldId xmlns:r="http://schemas.openxmlformats.org/officeDocument/2006/relationships" id="261" r:id="R2918578daf5a419b"/>
    <p:sldId xmlns:r="http://schemas.openxmlformats.org/officeDocument/2006/relationships" id="262" r:id="Rb24edbe1b49f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4bfd4844c475f" /><Relationship Type="http://schemas.openxmlformats.org/officeDocument/2006/relationships/slide" Target="/ppt/slides/slide1.xml" Id="R8778f491b4fa484b" /><Relationship Type="http://schemas.openxmlformats.org/officeDocument/2006/relationships/slide" Target="/ppt/slides/slide2.xml" Id="R94eab222d78e4bf9" /><Relationship Type="http://schemas.openxmlformats.org/officeDocument/2006/relationships/slide" Target="/ppt/slides/slide3.xml" Id="R2bf5c8300d944382" /><Relationship Type="http://schemas.openxmlformats.org/officeDocument/2006/relationships/slide" Target="/ppt/slides/slide4.xml" Id="R75e92926508d462a" /><Relationship Type="http://schemas.openxmlformats.org/officeDocument/2006/relationships/slide" Target="/ppt/slides/slide5.xml" Id="Rd78540c2481b4571" /><Relationship Type="http://schemas.openxmlformats.org/officeDocument/2006/relationships/slide" Target="/ppt/slides/slide6.xml" Id="R2918578daf5a419b" /><Relationship Type="http://schemas.openxmlformats.org/officeDocument/2006/relationships/slide" Target="/ppt/slides/slide7.xml" Id="Rb24edbe1b49f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423a4bed5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27224ccba4c3b" /><Relationship Type="http://schemas.openxmlformats.org/officeDocument/2006/relationships/theme" Target="/ppt/slideMasters/theme/theme1.xml" Id="R039e8b896e94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27224ccba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e4b08f34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3523ee2e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a24ed66f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3e63c4ee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85030c9d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0688e5a0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737942708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