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4db6f6918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4cf88e0b04fcf"/>
  </p:sldMasterIdLst>
  <p:sldIdLst>
    <p:sldId xmlns:r="http://schemas.openxmlformats.org/officeDocument/2006/relationships" id="256" r:id="R8c4bdf8555f64129"/>
    <p:sldId xmlns:r="http://schemas.openxmlformats.org/officeDocument/2006/relationships" id="257" r:id="R9294b2609ea04bc8"/>
    <p:sldId xmlns:r="http://schemas.openxmlformats.org/officeDocument/2006/relationships" id="258" r:id="R0819ade59e544716"/>
    <p:sldId xmlns:r="http://schemas.openxmlformats.org/officeDocument/2006/relationships" id="259" r:id="R4b5cd80bff064edf"/>
    <p:sldId xmlns:r="http://schemas.openxmlformats.org/officeDocument/2006/relationships" id="260" r:id="Rdd61b14838f1483d"/>
    <p:sldId xmlns:r="http://schemas.openxmlformats.org/officeDocument/2006/relationships" id="261" r:id="R684958786a32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4cf88e0b04fcf" /><Relationship Type="http://schemas.openxmlformats.org/officeDocument/2006/relationships/slide" Target="/ppt/slides/slide1.xml" Id="R8c4bdf8555f64129" /><Relationship Type="http://schemas.openxmlformats.org/officeDocument/2006/relationships/slide" Target="/ppt/slides/slide2.xml" Id="R9294b2609ea04bc8" /><Relationship Type="http://schemas.openxmlformats.org/officeDocument/2006/relationships/slide" Target="/ppt/slides/slide3.xml" Id="R0819ade59e544716" /><Relationship Type="http://schemas.openxmlformats.org/officeDocument/2006/relationships/slide" Target="/ppt/slides/slide4.xml" Id="R4b5cd80bff064edf" /><Relationship Type="http://schemas.openxmlformats.org/officeDocument/2006/relationships/slide" Target="/ppt/slides/slide5.xml" Id="Rdd61b14838f1483d" /><Relationship Type="http://schemas.openxmlformats.org/officeDocument/2006/relationships/slide" Target="/ppt/slides/slide6.xml" Id="R684958786a32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267359eec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29568c234f13" /><Relationship Type="http://schemas.openxmlformats.org/officeDocument/2006/relationships/theme" Target="/ppt/slideMasters/theme/theme1.xml" Id="R700a273fdab3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829568c23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f33bc563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3184ec3b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ae74e107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e9cfac38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31d6ac46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303c2361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925 903 396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EQUITIES AS</a:t>
            </a:r>
          </a:p>
        </p:txBody>
      </p:sp>
    </p:spTree>
  </p:cSld>
  <p:clrMapOvr>
    <a:masterClrMapping xmlns:a="http://schemas.openxmlformats.org/drawingml/2006/main"/>
  </p:clrMapOvr>
</p:sld>
</file>