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492d709844a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d38358cc84113"/>
  </p:sldMasterIdLst>
  <p:sldIdLst>
    <p:sldId xmlns:r="http://schemas.openxmlformats.org/officeDocument/2006/relationships" id="256" r:id="R313e35242387466f"/>
    <p:sldId xmlns:r="http://schemas.openxmlformats.org/officeDocument/2006/relationships" id="257" r:id="Ra764fe0d232a484a"/>
    <p:sldId xmlns:r="http://schemas.openxmlformats.org/officeDocument/2006/relationships" id="258" r:id="Rb1ae1aeff82840f4"/>
    <p:sldId xmlns:r="http://schemas.openxmlformats.org/officeDocument/2006/relationships" id="259" r:id="R893f6a309ca247d0"/>
    <p:sldId xmlns:r="http://schemas.openxmlformats.org/officeDocument/2006/relationships" id="260" r:id="R0ec3cd0764c348df"/>
    <p:sldId xmlns:r="http://schemas.openxmlformats.org/officeDocument/2006/relationships" id="261" r:id="R5c08474d5bdd4240"/>
    <p:sldId xmlns:r="http://schemas.openxmlformats.org/officeDocument/2006/relationships" id="262" r:id="R8f05baf1e6b5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d38358cc84113" /><Relationship Type="http://schemas.openxmlformats.org/officeDocument/2006/relationships/slide" Target="/ppt/slides/slide1.xml" Id="R313e35242387466f" /><Relationship Type="http://schemas.openxmlformats.org/officeDocument/2006/relationships/slide" Target="/ppt/slides/slide2.xml" Id="Ra764fe0d232a484a" /><Relationship Type="http://schemas.openxmlformats.org/officeDocument/2006/relationships/slide" Target="/ppt/slides/slide3.xml" Id="Rb1ae1aeff82840f4" /><Relationship Type="http://schemas.openxmlformats.org/officeDocument/2006/relationships/slide" Target="/ppt/slides/slide4.xml" Id="R893f6a309ca247d0" /><Relationship Type="http://schemas.openxmlformats.org/officeDocument/2006/relationships/slide" Target="/ppt/slides/slide5.xml" Id="R0ec3cd0764c348df" /><Relationship Type="http://schemas.openxmlformats.org/officeDocument/2006/relationships/slide" Target="/ppt/slides/slide6.xml" Id="R5c08474d5bdd4240" /><Relationship Type="http://schemas.openxmlformats.org/officeDocument/2006/relationships/slide" Target="/ppt/slides/slide7.xml" Id="R8f05baf1e6b5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341bfa261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ba16cbd745cb" /><Relationship Type="http://schemas.openxmlformats.org/officeDocument/2006/relationships/theme" Target="/ppt/slideMasters/theme/theme1.xml" Id="R4854f3856952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0cba16cbd7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b04c60280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b2d968b846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15c3b5a614b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4cc2bb5f7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5c0793b3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d0a2562241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48b827c974d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ÅFOSS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4 326 028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 DUKEFOSS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Langeduken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925 902 535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ÅFOSS INVEST AS</a:t>
            </a:r>
          </a:p>
        </p:txBody>
      </p:sp>
    </p:spTree>
  </p:cSld>
  <p:clrMapOvr>
    <a:masterClrMapping xmlns:a="http://schemas.openxmlformats.org/drawingml/2006/main"/>
  </p:clrMapOvr>
</p:sld>
</file>