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1766387553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e0aecb2ff49ec"/>
  </p:sldMasterIdLst>
  <p:sldIdLst>
    <p:sldId xmlns:r="http://schemas.openxmlformats.org/officeDocument/2006/relationships" id="256" r:id="R586e7ab725354cee"/>
    <p:sldId xmlns:r="http://schemas.openxmlformats.org/officeDocument/2006/relationships" id="257" r:id="R3e977a61112046c2"/>
    <p:sldId xmlns:r="http://schemas.openxmlformats.org/officeDocument/2006/relationships" id="258" r:id="Rd0819fbc54d24e6f"/>
    <p:sldId xmlns:r="http://schemas.openxmlformats.org/officeDocument/2006/relationships" id="259" r:id="Raea5cd9cfbfe433e"/>
    <p:sldId xmlns:r="http://schemas.openxmlformats.org/officeDocument/2006/relationships" id="260" r:id="R13313724a8274c04"/>
    <p:sldId xmlns:r="http://schemas.openxmlformats.org/officeDocument/2006/relationships" id="261" r:id="Rb6ad7d561b9f47b2"/>
    <p:sldId xmlns:r="http://schemas.openxmlformats.org/officeDocument/2006/relationships" id="262" r:id="R89761c6ceb1e4a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e0aecb2ff49ec" /><Relationship Type="http://schemas.openxmlformats.org/officeDocument/2006/relationships/slide" Target="/ppt/slides/slide1.xml" Id="R586e7ab725354cee" /><Relationship Type="http://schemas.openxmlformats.org/officeDocument/2006/relationships/slide" Target="/ppt/slides/slide2.xml" Id="R3e977a61112046c2" /><Relationship Type="http://schemas.openxmlformats.org/officeDocument/2006/relationships/slide" Target="/ppt/slides/slide3.xml" Id="Rd0819fbc54d24e6f" /><Relationship Type="http://schemas.openxmlformats.org/officeDocument/2006/relationships/slide" Target="/ppt/slides/slide4.xml" Id="Raea5cd9cfbfe433e" /><Relationship Type="http://schemas.openxmlformats.org/officeDocument/2006/relationships/slide" Target="/ppt/slides/slide5.xml" Id="R13313724a8274c04" /><Relationship Type="http://schemas.openxmlformats.org/officeDocument/2006/relationships/slide" Target="/ppt/slides/slide6.xml" Id="Rb6ad7d561b9f47b2" /><Relationship Type="http://schemas.openxmlformats.org/officeDocument/2006/relationships/slide" Target="/ppt/slides/slide7.xml" Id="R89761c6ceb1e4a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b91f60f739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095f1473d45e8" /><Relationship Type="http://schemas.openxmlformats.org/officeDocument/2006/relationships/theme" Target="/ppt/slideMasters/theme/theme1.xml" Id="Ra733c1209bb940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f095f1473d45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3463868bd40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b8aa7703b44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15b1289b4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6ca08ad244f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627fbcb5d49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b985564f441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22744bdb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IGGY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IGGY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434 700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LUDVIG ALEXANDER INGHILLERI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Alexander Inghilleri, Casparis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925 898 430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IGGY HOLDING AS</a:t>
            </a:r>
          </a:p>
        </p:txBody>
      </p:sp>
    </p:spTree>
  </p:cSld>
  <p:clrMapOvr>
    <a:masterClrMapping xmlns:a="http://schemas.openxmlformats.org/drawingml/2006/main"/>
  </p:clrMapOvr>
</p:sld>
</file>