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5f9d147494d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8fb0160ae43ec"/>
  </p:sldMasterIdLst>
  <p:sldIdLst>
    <p:sldId xmlns:r="http://schemas.openxmlformats.org/officeDocument/2006/relationships" id="256" r:id="R3063924cf692403d"/>
    <p:sldId xmlns:r="http://schemas.openxmlformats.org/officeDocument/2006/relationships" id="257" r:id="Rc38e982f448e45e6"/>
    <p:sldId xmlns:r="http://schemas.openxmlformats.org/officeDocument/2006/relationships" id="258" r:id="R1e3ce6118ad44da1"/>
    <p:sldId xmlns:r="http://schemas.openxmlformats.org/officeDocument/2006/relationships" id="259" r:id="R02402a6c5b64409f"/>
    <p:sldId xmlns:r="http://schemas.openxmlformats.org/officeDocument/2006/relationships" id="260" r:id="Rf9d386b06fba4560"/>
    <p:sldId xmlns:r="http://schemas.openxmlformats.org/officeDocument/2006/relationships" id="261" r:id="R2112de6862624d54"/>
    <p:sldId xmlns:r="http://schemas.openxmlformats.org/officeDocument/2006/relationships" id="262" r:id="R7a587f113fff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8fb0160ae43ec" /><Relationship Type="http://schemas.openxmlformats.org/officeDocument/2006/relationships/slide" Target="/ppt/slides/slide1.xml" Id="R3063924cf692403d" /><Relationship Type="http://schemas.openxmlformats.org/officeDocument/2006/relationships/slide" Target="/ppt/slides/slide2.xml" Id="Rc38e982f448e45e6" /><Relationship Type="http://schemas.openxmlformats.org/officeDocument/2006/relationships/slide" Target="/ppt/slides/slide3.xml" Id="R1e3ce6118ad44da1" /><Relationship Type="http://schemas.openxmlformats.org/officeDocument/2006/relationships/slide" Target="/ppt/slides/slide4.xml" Id="R02402a6c5b64409f" /><Relationship Type="http://schemas.openxmlformats.org/officeDocument/2006/relationships/slide" Target="/ppt/slides/slide5.xml" Id="Rf9d386b06fba4560" /><Relationship Type="http://schemas.openxmlformats.org/officeDocument/2006/relationships/slide" Target="/ppt/slides/slide6.xml" Id="R2112de6862624d54" /><Relationship Type="http://schemas.openxmlformats.org/officeDocument/2006/relationships/slide" Target="/ppt/slides/slide7.xml" Id="R7a587f113fff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6c401ae68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3141b055740fa" /><Relationship Type="http://schemas.openxmlformats.org/officeDocument/2006/relationships/theme" Target="/ppt/slideMasters/theme/theme1.xml" Id="Re6e615b6abca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3141b0557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3e7c7bf6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23ad53374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2041effd5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4a3d3903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961afbf4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59315c3f5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91685229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