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42f09c1d1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f572c88f24693"/>
  </p:sldMasterIdLst>
  <p:sldIdLst>
    <p:sldId xmlns:r="http://schemas.openxmlformats.org/officeDocument/2006/relationships" id="256" r:id="R051d3893490b4221"/>
    <p:sldId xmlns:r="http://schemas.openxmlformats.org/officeDocument/2006/relationships" id="257" r:id="R678d9c895c984765"/>
    <p:sldId xmlns:r="http://schemas.openxmlformats.org/officeDocument/2006/relationships" id="258" r:id="Rc822abc0a7d94361"/>
    <p:sldId xmlns:r="http://schemas.openxmlformats.org/officeDocument/2006/relationships" id="259" r:id="R20675a4d63294e4e"/>
    <p:sldId xmlns:r="http://schemas.openxmlformats.org/officeDocument/2006/relationships" id="260" r:id="Rbdadd8774dc24bea"/>
    <p:sldId xmlns:r="http://schemas.openxmlformats.org/officeDocument/2006/relationships" id="261" r:id="Rb5f04e0214e045ed"/>
    <p:sldId xmlns:r="http://schemas.openxmlformats.org/officeDocument/2006/relationships" id="262" r:id="R7ca3dcc2ac57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f572c88f24693" /><Relationship Type="http://schemas.openxmlformats.org/officeDocument/2006/relationships/slide" Target="/ppt/slides/slide1.xml" Id="R051d3893490b4221" /><Relationship Type="http://schemas.openxmlformats.org/officeDocument/2006/relationships/slide" Target="/ppt/slides/slide2.xml" Id="R678d9c895c984765" /><Relationship Type="http://schemas.openxmlformats.org/officeDocument/2006/relationships/slide" Target="/ppt/slides/slide3.xml" Id="Rc822abc0a7d94361" /><Relationship Type="http://schemas.openxmlformats.org/officeDocument/2006/relationships/slide" Target="/ppt/slides/slide4.xml" Id="R20675a4d63294e4e" /><Relationship Type="http://schemas.openxmlformats.org/officeDocument/2006/relationships/slide" Target="/ppt/slides/slide5.xml" Id="Rbdadd8774dc24bea" /><Relationship Type="http://schemas.openxmlformats.org/officeDocument/2006/relationships/slide" Target="/ppt/slides/slide6.xml" Id="Rb5f04e0214e045ed" /><Relationship Type="http://schemas.openxmlformats.org/officeDocument/2006/relationships/slide" Target="/ppt/slides/slide7.xml" Id="R7ca3dcc2ac57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9e417e03e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1e0ab62d40cb" /><Relationship Type="http://schemas.openxmlformats.org/officeDocument/2006/relationships/theme" Target="/ppt/slideMasters/theme/theme1.xml" Id="Rdf537924c3d0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11e0ab62d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c90ac6a20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76fe37a4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56df9698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9be7f8cc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01bdecef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ea86ed43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46fb5daa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