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d43bec6d39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118cdf1524f91"/>
  </p:sldMasterIdLst>
  <p:sldIdLst>
    <p:sldId xmlns:r="http://schemas.openxmlformats.org/officeDocument/2006/relationships" id="256" r:id="R087becad344c4c78"/>
    <p:sldId xmlns:r="http://schemas.openxmlformats.org/officeDocument/2006/relationships" id="257" r:id="R0b6fbdb7826640d1"/>
    <p:sldId xmlns:r="http://schemas.openxmlformats.org/officeDocument/2006/relationships" id="258" r:id="R2792170c84b8454e"/>
    <p:sldId xmlns:r="http://schemas.openxmlformats.org/officeDocument/2006/relationships" id="259" r:id="R953c6615f58f4c99"/>
    <p:sldId xmlns:r="http://schemas.openxmlformats.org/officeDocument/2006/relationships" id="260" r:id="R43a8a13b5e77473d"/>
    <p:sldId xmlns:r="http://schemas.openxmlformats.org/officeDocument/2006/relationships" id="261" r:id="R1f5c8f3b6f42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118cdf1524f91" /><Relationship Type="http://schemas.openxmlformats.org/officeDocument/2006/relationships/slide" Target="/ppt/slides/slide1.xml" Id="R087becad344c4c78" /><Relationship Type="http://schemas.openxmlformats.org/officeDocument/2006/relationships/slide" Target="/ppt/slides/slide2.xml" Id="R0b6fbdb7826640d1" /><Relationship Type="http://schemas.openxmlformats.org/officeDocument/2006/relationships/slide" Target="/ppt/slides/slide3.xml" Id="R2792170c84b8454e" /><Relationship Type="http://schemas.openxmlformats.org/officeDocument/2006/relationships/slide" Target="/ppt/slides/slide4.xml" Id="R953c6615f58f4c99" /><Relationship Type="http://schemas.openxmlformats.org/officeDocument/2006/relationships/slide" Target="/ppt/slides/slide5.xml" Id="R43a8a13b5e77473d" /><Relationship Type="http://schemas.openxmlformats.org/officeDocument/2006/relationships/slide" Target="/ppt/slides/slide6.xml" Id="R1f5c8f3b6f42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88b7cb319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6cf67725486c" /><Relationship Type="http://schemas.openxmlformats.org/officeDocument/2006/relationships/theme" Target="/ppt/slideMasters/theme/theme1.xml" Id="R0eaa0aaca71b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b6cf67725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5ee2e81d5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97d6383ba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d108ec5e1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e430bed41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ae1fabae3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b91099e841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BROKKR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S. Arnesen, Nils Bergs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925 897 078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