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1677b0ff2843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304b205c4a4bab"/>
  </p:sldMasterIdLst>
  <p:sldIdLst>
    <p:sldId xmlns:r="http://schemas.openxmlformats.org/officeDocument/2006/relationships" id="256" r:id="R86192a2aaac44cb6"/>
    <p:sldId xmlns:r="http://schemas.openxmlformats.org/officeDocument/2006/relationships" id="257" r:id="Ra20e40509bae4383"/>
    <p:sldId xmlns:r="http://schemas.openxmlformats.org/officeDocument/2006/relationships" id="258" r:id="R5c27676463614194"/>
    <p:sldId xmlns:r="http://schemas.openxmlformats.org/officeDocument/2006/relationships" id="259" r:id="R944d12b780a8422f"/>
    <p:sldId xmlns:r="http://schemas.openxmlformats.org/officeDocument/2006/relationships" id="260" r:id="Rd91003a8deb249b9"/>
    <p:sldId xmlns:r="http://schemas.openxmlformats.org/officeDocument/2006/relationships" id="261" r:id="R70b0e56cf6864858"/>
    <p:sldId xmlns:r="http://schemas.openxmlformats.org/officeDocument/2006/relationships" id="262" r:id="R00e3a36875454e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04b205c4a4bab" /><Relationship Type="http://schemas.openxmlformats.org/officeDocument/2006/relationships/slide" Target="/ppt/slides/slide1.xml" Id="R86192a2aaac44cb6" /><Relationship Type="http://schemas.openxmlformats.org/officeDocument/2006/relationships/slide" Target="/ppt/slides/slide2.xml" Id="Ra20e40509bae4383" /><Relationship Type="http://schemas.openxmlformats.org/officeDocument/2006/relationships/slide" Target="/ppt/slides/slide3.xml" Id="R5c27676463614194" /><Relationship Type="http://schemas.openxmlformats.org/officeDocument/2006/relationships/slide" Target="/ppt/slides/slide4.xml" Id="R944d12b780a8422f" /><Relationship Type="http://schemas.openxmlformats.org/officeDocument/2006/relationships/slide" Target="/ppt/slides/slide5.xml" Id="Rd91003a8deb249b9" /><Relationship Type="http://schemas.openxmlformats.org/officeDocument/2006/relationships/slide" Target="/ppt/slides/slide6.xml" Id="R70b0e56cf6864858" /><Relationship Type="http://schemas.openxmlformats.org/officeDocument/2006/relationships/slide" Target="/ppt/slides/slide7.xml" Id="R00e3a36875454e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5d862641445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4156225554017" /><Relationship Type="http://schemas.openxmlformats.org/officeDocument/2006/relationships/theme" Target="/ppt/slideMasters/theme/theme1.xml" Id="R524587a0755543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341562255540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6cedec4b541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2acb307ba4b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9407c7cde44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c6b2a90584a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d93823e6145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3f5456b6e45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0bb9ea399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OPPKUVEN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OPPKUVEN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1 085 997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1 667 018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2 688 692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TOROLV HERSTAD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Midgarveien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925 896 888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