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09e0bffcf4e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c5293634094687"/>
  </p:sldMasterIdLst>
  <p:sldIdLst>
    <p:sldId xmlns:r="http://schemas.openxmlformats.org/officeDocument/2006/relationships" id="256" r:id="R69cfea19f1a340a8"/>
    <p:sldId xmlns:r="http://schemas.openxmlformats.org/officeDocument/2006/relationships" id="257" r:id="R4c92164aba0241ed"/>
    <p:sldId xmlns:r="http://schemas.openxmlformats.org/officeDocument/2006/relationships" id="258" r:id="Racf431d34fcb4263"/>
    <p:sldId xmlns:r="http://schemas.openxmlformats.org/officeDocument/2006/relationships" id="259" r:id="R591bf4d10bf94bf9"/>
    <p:sldId xmlns:r="http://schemas.openxmlformats.org/officeDocument/2006/relationships" id="260" r:id="R6df177130f62439c"/>
    <p:sldId xmlns:r="http://schemas.openxmlformats.org/officeDocument/2006/relationships" id="261" r:id="Rc45fa84d555e4e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5293634094687" /><Relationship Type="http://schemas.openxmlformats.org/officeDocument/2006/relationships/slide" Target="/ppt/slides/slide1.xml" Id="R69cfea19f1a340a8" /><Relationship Type="http://schemas.openxmlformats.org/officeDocument/2006/relationships/slide" Target="/ppt/slides/slide2.xml" Id="R4c92164aba0241ed" /><Relationship Type="http://schemas.openxmlformats.org/officeDocument/2006/relationships/slide" Target="/ppt/slides/slide3.xml" Id="Racf431d34fcb4263" /><Relationship Type="http://schemas.openxmlformats.org/officeDocument/2006/relationships/slide" Target="/ppt/slides/slide4.xml" Id="R591bf4d10bf94bf9" /><Relationship Type="http://schemas.openxmlformats.org/officeDocument/2006/relationships/slide" Target="/ppt/slides/slide5.xml" Id="R6df177130f62439c" /><Relationship Type="http://schemas.openxmlformats.org/officeDocument/2006/relationships/slide" Target="/ppt/slides/slide6.xml" Id="Rc45fa84d555e4e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313d5706e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5cc5b746d44e7" /><Relationship Type="http://schemas.openxmlformats.org/officeDocument/2006/relationships/theme" Target="/ppt/slideMasters/theme/theme1.xml" Id="Ra97f357dda24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5cc5b746d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207c0a4c7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174b95b634f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b6d2aba0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aac7b000549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47adeea974d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099d5df29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OPPKUVEN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Midgarveien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925 896 888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