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f0cc3ee0245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d1cf8733446f8"/>
  </p:sldMasterIdLst>
  <p:sldIdLst>
    <p:sldId xmlns:r="http://schemas.openxmlformats.org/officeDocument/2006/relationships" id="256" r:id="R43bf82be3c6b4624"/>
    <p:sldId xmlns:r="http://schemas.openxmlformats.org/officeDocument/2006/relationships" id="257" r:id="Rb503445a6a8140e6"/>
    <p:sldId xmlns:r="http://schemas.openxmlformats.org/officeDocument/2006/relationships" id="258" r:id="R3290cf47d1264caf"/>
    <p:sldId xmlns:r="http://schemas.openxmlformats.org/officeDocument/2006/relationships" id="259" r:id="Rba05c3d1f4b24599"/>
    <p:sldId xmlns:r="http://schemas.openxmlformats.org/officeDocument/2006/relationships" id="260" r:id="Rd5da2355fd1c4429"/>
    <p:sldId xmlns:r="http://schemas.openxmlformats.org/officeDocument/2006/relationships" id="261" r:id="R268f7563c6a04fcf"/>
    <p:sldId xmlns:r="http://schemas.openxmlformats.org/officeDocument/2006/relationships" id="262" r:id="R79f998f0e1f1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d1cf8733446f8" /><Relationship Type="http://schemas.openxmlformats.org/officeDocument/2006/relationships/slide" Target="/ppt/slides/slide1.xml" Id="R43bf82be3c6b4624" /><Relationship Type="http://schemas.openxmlformats.org/officeDocument/2006/relationships/slide" Target="/ppt/slides/slide2.xml" Id="Rb503445a6a8140e6" /><Relationship Type="http://schemas.openxmlformats.org/officeDocument/2006/relationships/slide" Target="/ppt/slides/slide3.xml" Id="R3290cf47d1264caf" /><Relationship Type="http://schemas.openxmlformats.org/officeDocument/2006/relationships/slide" Target="/ppt/slides/slide4.xml" Id="Rba05c3d1f4b24599" /><Relationship Type="http://schemas.openxmlformats.org/officeDocument/2006/relationships/slide" Target="/ppt/slides/slide5.xml" Id="Rd5da2355fd1c4429" /><Relationship Type="http://schemas.openxmlformats.org/officeDocument/2006/relationships/slide" Target="/ppt/slides/slide6.xml" Id="R268f7563c6a04fcf" /><Relationship Type="http://schemas.openxmlformats.org/officeDocument/2006/relationships/slide" Target="/ppt/slides/slide7.xml" Id="R79f998f0e1f1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61eba0d2d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1409e8f5949fe" /><Relationship Type="http://schemas.openxmlformats.org/officeDocument/2006/relationships/theme" Target="/ppt/slideMasters/theme/theme1.xml" Id="Re236ef6b0cbb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61409e8f59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e95daafae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bf819e299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09c4e80db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09ee3b38b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ce4087655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2f1e5b6ee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ebeeae1cb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MONAARVIK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MONAARVIK AS ble etablert [år] og holder til i Deknepollen.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783 506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10 588 016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10 598 043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ÅRVIK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Tennebø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