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bd33dc813d48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389be934f87461b"/>
  </p:sldMasterIdLst>
  <p:sldIdLst>
    <p:sldId xmlns:r="http://schemas.openxmlformats.org/officeDocument/2006/relationships" id="256" r:id="R6e1d2e60f133446b"/>
    <p:sldId xmlns:r="http://schemas.openxmlformats.org/officeDocument/2006/relationships" id="257" r:id="R4371b136e87642db"/>
    <p:sldId xmlns:r="http://schemas.openxmlformats.org/officeDocument/2006/relationships" id="258" r:id="Rcae0dfbec54f4917"/>
    <p:sldId xmlns:r="http://schemas.openxmlformats.org/officeDocument/2006/relationships" id="259" r:id="Ra95e6188a6094610"/>
    <p:sldId xmlns:r="http://schemas.openxmlformats.org/officeDocument/2006/relationships" id="260" r:id="R99e7d08c86574100"/>
    <p:sldId xmlns:r="http://schemas.openxmlformats.org/officeDocument/2006/relationships" id="261" r:id="R0fbc4f9b59ff4d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389be934f87461b" /><Relationship Type="http://schemas.openxmlformats.org/officeDocument/2006/relationships/slide" Target="/ppt/slides/slide1.xml" Id="R6e1d2e60f133446b" /><Relationship Type="http://schemas.openxmlformats.org/officeDocument/2006/relationships/slide" Target="/ppt/slides/slide2.xml" Id="R4371b136e87642db" /><Relationship Type="http://schemas.openxmlformats.org/officeDocument/2006/relationships/slide" Target="/ppt/slides/slide3.xml" Id="Rcae0dfbec54f4917" /><Relationship Type="http://schemas.openxmlformats.org/officeDocument/2006/relationships/slide" Target="/ppt/slides/slide4.xml" Id="Ra95e6188a6094610" /><Relationship Type="http://schemas.openxmlformats.org/officeDocument/2006/relationships/slide" Target="/ppt/slides/slide5.xml" Id="R99e7d08c86574100" /><Relationship Type="http://schemas.openxmlformats.org/officeDocument/2006/relationships/slide" Target="/ppt/slides/slide6.xml" Id="R0fbc4f9b59ff4d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f2b4c87e424c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ba212ef2146bf" /><Relationship Type="http://schemas.openxmlformats.org/officeDocument/2006/relationships/theme" Target="/ppt/slideMasters/theme/theme1.xml" Id="R54dc5cbe171a49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2ba212ef2146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9d9cb678645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06624f6274d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6e208d648047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7a58ad9364d1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fc6a601f149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8dc569717b4e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MONAARVIK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Tennebø 143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6718 Deknepollen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MONAARVIK AS</a:t>
            </a:r>
          </a:p>
        </p:txBody>
      </p:sp>
    </p:spTree>
  </p:cSld>
  <p:clrMapOvr>
    <a:masterClrMapping xmlns:a="http://schemas.openxmlformats.org/drawingml/2006/main"/>
  </p:clrMapOvr>
</p:sld>
</file>