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6267b7751c4d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da76cc4a9d45fa"/>
  </p:sldMasterIdLst>
  <p:sldIdLst>
    <p:sldId xmlns:r="http://schemas.openxmlformats.org/officeDocument/2006/relationships" id="256" r:id="Rcc31e0d5de554252"/>
    <p:sldId xmlns:r="http://schemas.openxmlformats.org/officeDocument/2006/relationships" id="257" r:id="Rbbec00260263465d"/>
    <p:sldId xmlns:r="http://schemas.openxmlformats.org/officeDocument/2006/relationships" id="258" r:id="R064aabf02f924c9e"/>
    <p:sldId xmlns:r="http://schemas.openxmlformats.org/officeDocument/2006/relationships" id="259" r:id="R57c91ecef47b4290"/>
    <p:sldId xmlns:r="http://schemas.openxmlformats.org/officeDocument/2006/relationships" id="260" r:id="Ra45d47c18d13451c"/>
    <p:sldId xmlns:r="http://schemas.openxmlformats.org/officeDocument/2006/relationships" id="261" r:id="R29801ea739f2452b"/>
    <p:sldId xmlns:r="http://schemas.openxmlformats.org/officeDocument/2006/relationships" id="262" r:id="Rea330fc78e2946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a76cc4a9d45fa" /><Relationship Type="http://schemas.openxmlformats.org/officeDocument/2006/relationships/slide" Target="/ppt/slides/slide1.xml" Id="Rcc31e0d5de554252" /><Relationship Type="http://schemas.openxmlformats.org/officeDocument/2006/relationships/slide" Target="/ppt/slides/slide2.xml" Id="Rbbec00260263465d" /><Relationship Type="http://schemas.openxmlformats.org/officeDocument/2006/relationships/slide" Target="/ppt/slides/slide3.xml" Id="R064aabf02f924c9e" /><Relationship Type="http://schemas.openxmlformats.org/officeDocument/2006/relationships/slide" Target="/ppt/slides/slide4.xml" Id="R57c91ecef47b4290" /><Relationship Type="http://schemas.openxmlformats.org/officeDocument/2006/relationships/slide" Target="/ppt/slides/slide5.xml" Id="Ra45d47c18d13451c" /><Relationship Type="http://schemas.openxmlformats.org/officeDocument/2006/relationships/slide" Target="/ppt/slides/slide6.xml" Id="R29801ea739f2452b" /><Relationship Type="http://schemas.openxmlformats.org/officeDocument/2006/relationships/slide" Target="/ppt/slides/slide7.xml" Id="Rea330fc78e2946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640ce35af4a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b6ef541624b66" /><Relationship Type="http://schemas.openxmlformats.org/officeDocument/2006/relationships/theme" Target="/ppt/slideMasters/theme/theme1.xml" Id="R576023c938a744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8b6ef541624b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0d1fa464441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4952278d644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bd023f31d43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e3dc6f11e44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e6ac17fe941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bbe13bdf443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6b69994fc4d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SKEIEGRUPPEN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SKEIEGRUPPEN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9 511 000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34 417 000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1 959 632 000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2 031 784 000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LESK AS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STISK AS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 ALPHA EQUITY AS  –  23,5 %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 CONSULTANTS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AHS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925 885 126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SKEIEGRUPPEN AS</a:t>
            </a:r>
          </a:p>
        </p:txBody>
      </p:sp>
    </p:spTree>
  </p:cSld>
  <p:clrMapOvr>
    <a:masterClrMapping xmlns:a="http://schemas.openxmlformats.org/drawingml/2006/main"/>
  </p:clrMapOvr>
</p:sld>
</file>