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578d96d08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d0d8ab334407d"/>
  </p:sldMasterIdLst>
  <p:sldIdLst>
    <p:sldId xmlns:r="http://schemas.openxmlformats.org/officeDocument/2006/relationships" id="256" r:id="Ra362be6ba163488b"/>
    <p:sldId xmlns:r="http://schemas.openxmlformats.org/officeDocument/2006/relationships" id="257" r:id="R85a501a2ae054045"/>
    <p:sldId xmlns:r="http://schemas.openxmlformats.org/officeDocument/2006/relationships" id="258" r:id="R555b54da1fea408f"/>
    <p:sldId xmlns:r="http://schemas.openxmlformats.org/officeDocument/2006/relationships" id="259" r:id="Rb5a8babde4ec4f07"/>
    <p:sldId xmlns:r="http://schemas.openxmlformats.org/officeDocument/2006/relationships" id="260" r:id="Rb88fbc5a08ea4be8"/>
    <p:sldId xmlns:r="http://schemas.openxmlformats.org/officeDocument/2006/relationships" id="261" r:id="R5738e318e83948a7"/>
    <p:sldId xmlns:r="http://schemas.openxmlformats.org/officeDocument/2006/relationships" id="262" r:id="R6b25226e07bc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d0d8ab334407d" /><Relationship Type="http://schemas.openxmlformats.org/officeDocument/2006/relationships/slide" Target="/ppt/slides/slide1.xml" Id="Ra362be6ba163488b" /><Relationship Type="http://schemas.openxmlformats.org/officeDocument/2006/relationships/slide" Target="/ppt/slides/slide2.xml" Id="R85a501a2ae054045" /><Relationship Type="http://schemas.openxmlformats.org/officeDocument/2006/relationships/slide" Target="/ppt/slides/slide3.xml" Id="R555b54da1fea408f" /><Relationship Type="http://schemas.openxmlformats.org/officeDocument/2006/relationships/slide" Target="/ppt/slides/slide4.xml" Id="Rb5a8babde4ec4f07" /><Relationship Type="http://schemas.openxmlformats.org/officeDocument/2006/relationships/slide" Target="/ppt/slides/slide5.xml" Id="Rb88fbc5a08ea4be8" /><Relationship Type="http://schemas.openxmlformats.org/officeDocument/2006/relationships/slide" Target="/ppt/slides/slide6.xml" Id="R5738e318e83948a7" /><Relationship Type="http://schemas.openxmlformats.org/officeDocument/2006/relationships/slide" Target="/ppt/slides/slide7.xml" Id="R6b25226e07bc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8ccd97b15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61c505d224e4f" /><Relationship Type="http://schemas.openxmlformats.org/officeDocument/2006/relationships/theme" Target="/ppt/slideMasters/theme/theme1.xml" Id="Rb79e526f8c81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61c505d22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e06a9d69b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de3bf842c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d0abe6911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70159a4e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525ed6b71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d1a91ebb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7c5c7416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