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5487febcb34f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c6a0e565ed4a8b"/>
  </p:sldMasterIdLst>
  <p:sldIdLst>
    <p:sldId xmlns:r="http://schemas.openxmlformats.org/officeDocument/2006/relationships" id="256" r:id="R40d255f1f01849b3"/>
    <p:sldId xmlns:r="http://schemas.openxmlformats.org/officeDocument/2006/relationships" id="257" r:id="Re608bd0756c148ea"/>
    <p:sldId xmlns:r="http://schemas.openxmlformats.org/officeDocument/2006/relationships" id="258" r:id="R94541778efcc42be"/>
    <p:sldId xmlns:r="http://schemas.openxmlformats.org/officeDocument/2006/relationships" id="259" r:id="R06f726fd97d04ae3"/>
    <p:sldId xmlns:r="http://schemas.openxmlformats.org/officeDocument/2006/relationships" id="260" r:id="R8c98799c57214ac1"/>
    <p:sldId xmlns:r="http://schemas.openxmlformats.org/officeDocument/2006/relationships" id="261" r:id="R3dfefe23a53447f8"/>
    <p:sldId xmlns:r="http://schemas.openxmlformats.org/officeDocument/2006/relationships" id="262" r:id="Rfddf3906450443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c6a0e565ed4a8b" /><Relationship Type="http://schemas.openxmlformats.org/officeDocument/2006/relationships/slide" Target="/ppt/slides/slide1.xml" Id="R40d255f1f01849b3" /><Relationship Type="http://schemas.openxmlformats.org/officeDocument/2006/relationships/slide" Target="/ppt/slides/slide2.xml" Id="Re608bd0756c148ea" /><Relationship Type="http://schemas.openxmlformats.org/officeDocument/2006/relationships/slide" Target="/ppt/slides/slide3.xml" Id="R94541778efcc42be" /><Relationship Type="http://schemas.openxmlformats.org/officeDocument/2006/relationships/slide" Target="/ppt/slides/slide4.xml" Id="R06f726fd97d04ae3" /><Relationship Type="http://schemas.openxmlformats.org/officeDocument/2006/relationships/slide" Target="/ppt/slides/slide5.xml" Id="R8c98799c57214ac1" /><Relationship Type="http://schemas.openxmlformats.org/officeDocument/2006/relationships/slide" Target="/ppt/slides/slide6.xml" Id="R3dfefe23a53447f8" /><Relationship Type="http://schemas.openxmlformats.org/officeDocument/2006/relationships/slide" Target="/ppt/slides/slide7.xml" Id="Rfddf3906450443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76f90de594c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8fa550d7c4529" /><Relationship Type="http://schemas.openxmlformats.org/officeDocument/2006/relationships/theme" Target="/ppt/slideMasters/theme/theme1.xml" Id="Re445eac1a8b04f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28fa550d7c45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3b0cf43904d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77e57cd1a49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47ef2590940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96be1ccb143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dcd55127a41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cb52fab8b46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e6e46f3f548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FØNIKS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FØNIKS FORVALTNING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4 642 086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253 418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982 291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RÅHEIM EIENDOM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AARSAND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925 883 247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