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cc376c5a1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2e3a4e6e34ec0"/>
  </p:sldMasterIdLst>
  <p:sldIdLst>
    <p:sldId xmlns:r="http://schemas.openxmlformats.org/officeDocument/2006/relationships" id="256" r:id="R2601966b0c614c90"/>
    <p:sldId xmlns:r="http://schemas.openxmlformats.org/officeDocument/2006/relationships" id="257" r:id="Rd7286e7101c5470c"/>
    <p:sldId xmlns:r="http://schemas.openxmlformats.org/officeDocument/2006/relationships" id="258" r:id="R34a155c61fe84425"/>
    <p:sldId xmlns:r="http://schemas.openxmlformats.org/officeDocument/2006/relationships" id="259" r:id="R2aee6cda1c8b4507"/>
    <p:sldId xmlns:r="http://schemas.openxmlformats.org/officeDocument/2006/relationships" id="260" r:id="R3644cc72be614e1e"/>
    <p:sldId xmlns:r="http://schemas.openxmlformats.org/officeDocument/2006/relationships" id="261" r:id="Rc201dbe5424f4877"/>
    <p:sldId xmlns:r="http://schemas.openxmlformats.org/officeDocument/2006/relationships" id="262" r:id="Rac295ee66a6e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2e3a4e6e34ec0" /><Relationship Type="http://schemas.openxmlformats.org/officeDocument/2006/relationships/slide" Target="/ppt/slides/slide1.xml" Id="R2601966b0c614c90" /><Relationship Type="http://schemas.openxmlformats.org/officeDocument/2006/relationships/slide" Target="/ppt/slides/slide2.xml" Id="Rd7286e7101c5470c" /><Relationship Type="http://schemas.openxmlformats.org/officeDocument/2006/relationships/slide" Target="/ppt/slides/slide3.xml" Id="R34a155c61fe84425" /><Relationship Type="http://schemas.openxmlformats.org/officeDocument/2006/relationships/slide" Target="/ppt/slides/slide4.xml" Id="R2aee6cda1c8b4507" /><Relationship Type="http://schemas.openxmlformats.org/officeDocument/2006/relationships/slide" Target="/ppt/slides/slide5.xml" Id="R3644cc72be614e1e" /><Relationship Type="http://schemas.openxmlformats.org/officeDocument/2006/relationships/slide" Target="/ppt/slides/slide6.xml" Id="Rc201dbe5424f4877" /><Relationship Type="http://schemas.openxmlformats.org/officeDocument/2006/relationships/slide" Target="/ppt/slides/slide7.xml" Id="Rac295ee66a6e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39bf82e21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46cecccd499b" /><Relationship Type="http://schemas.openxmlformats.org/officeDocument/2006/relationships/theme" Target="/ppt/slideMasters/theme/theme1.xml" Id="Rd8b595888739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146cecccd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84f523b1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875196da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32ac5049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8be4d5c3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29ad1f99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b673d57e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1fc701d33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