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5937f6eae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a019c3d9f4e9d"/>
  </p:sldMasterIdLst>
  <p:sldIdLst>
    <p:sldId xmlns:r="http://schemas.openxmlformats.org/officeDocument/2006/relationships" id="256" r:id="Rdb92f49e729c43c8"/>
    <p:sldId xmlns:r="http://schemas.openxmlformats.org/officeDocument/2006/relationships" id="257" r:id="R8407d10eaf984bcd"/>
    <p:sldId xmlns:r="http://schemas.openxmlformats.org/officeDocument/2006/relationships" id="258" r:id="R5115a49b3c634198"/>
    <p:sldId xmlns:r="http://schemas.openxmlformats.org/officeDocument/2006/relationships" id="259" r:id="R6f7677df05e1456c"/>
    <p:sldId xmlns:r="http://schemas.openxmlformats.org/officeDocument/2006/relationships" id="260" r:id="Rb08fb3b6a65a4f48"/>
    <p:sldId xmlns:r="http://schemas.openxmlformats.org/officeDocument/2006/relationships" id="261" r:id="R98538a30721442cf"/>
    <p:sldId xmlns:r="http://schemas.openxmlformats.org/officeDocument/2006/relationships" id="262" r:id="Reffcc2b053ce48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a019c3d9f4e9d" /><Relationship Type="http://schemas.openxmlformats.org/officeDocument/2006/relationships/slide" Target="/ppt/slides/slide1.xml" Id="Rdb92f49e729c43c8" /><Relationship Type="http://schemas.openxmlformats.org/officeDocument/2006/relationships/slide" Target="/ppt/slides/slide2.xml" Id="R8407d10eaf984bcd" /><Relationship Type="http://schemas.openxmlformats.org/officeDocument/2006/relationships/slide" Target="/ppt/slides/slide3.xml" Id="R5115a49b3c634198" /><Relationship Type="http://schemas.openxmlformats.org/officeDocument/2006/relationships/slide" Target="/ppt/slides/slide4.xml" Id="R6f7677df05e1456c" /><Relationship Type="http://schemas.openxmlformats.org/officeDocument/2006/relationships/slide" Target="/ppt/slides/slide5.xml" Id="Rb08fb3b6a65a4f48" /><Relationship Type="http://schemas.openxmlformats.org/officeDocument/2006/relationships/slide" Target="/ppt/slides/slide6.xml" Id="R98538a30721442cf" /><Relationship Type="http://schemas.openxmlformats.org/officeDocument/2006/relationships/slide" Target="/ppt/slides/slide7.xml" Id="Reffcc2b053ce48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88316b299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1e043635f4a77" /><Relationship Type="http://schemas.openxmlformats.org/officeDocument/2006/relationships/theme" Target="/ppt/slideMasters/theme/theme1.xml" Id="Rb6b8244882f6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1e043635f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bdfe6586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0e7a1a82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0ba568fec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1755c63a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8058413b7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ccb4dc6da4b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294e489fb46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HAXZN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HAXZN HOLDING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40 409 515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AANONSEN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4956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