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6b6e202e6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8eff259e74635"/>
  </p:sldMasterIdLst>
  <p:sldIdLst>
    <p:sldId xmlns:r="http://schemas.openxmlformats.org/officeDocument/2006/relationships" id="256" r:id="Rfcdc43336a7f42e2"/>
    <p:sldId xmlns:r="http://schemas.openxmlformats.org/officeDocument/2006/relationships" id="257" r:id="R55aea68a2b844e37"/>
    <p:sldId xmlns:r="http://schemas.openxmlformats.org/officeDocument/2006/relationships" id="258" r:id="R248d0b29ceca42aa"/>
    <p:sldId xmlns:r="http://schemas.openxmlformats.org/officeDocument/2006/relationships" id="259" r:id="R7bc37aee7da74b20"/>
    <p:sldId xmlns:r="http://schemas.openxmlformats.org/officeDocument/2006/relationships" id="260" r:id="Rb1f95cc287484f4f"/>
    <p:sldId xmlns:r="http://schemas.openxmlformats.org/officeDocument/2006/relationships" id="261" r:id="Rdbcf9f1fb38e4483"/>
    <p:sldId xmlns:r="http://schemas.openxmlformats.org/officeDocument/2006/relationships" id="262" r:id="R3a09951672f3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8eff259e74635" /><Relationship Type="http://schemas.openxmlformats.org/officeDocument/2006/relationships/slide" Target="/ppt/slides/slide1.xml" Id="Rfcdc43336a7f42e2" /><Relationship Type="http://schemas.openxmlformats.org/officeDocument/2006/relationships/slide" Target="/ppt/slides/slide2.xml" Id="R55aea68a2b844e37" /><Relationship Type="http://schemas.openxmlformats.org/officeDocument/2006/relationships/slide" Target="/ppt/slides/slide3.xml" Id="R248d0b29ceca42aa" /><Relationship Type="http://schemas.openxmlformats.org/officeDocument/2006/relationships/slide" Target="/ppt/slides/slide4.xml" Id="R7bc37aee7da74b20" /><Relationship Type="http://schemas.openxmlformats.org/officeDocument/2006/relationships/slide" Target="/ppt/slides/slide5.xml" Id="Rb1f95cc287484f4f" /><Relationship Type="http://schemas.openxmlformats.org/officeDocument/2006/relationships/slide" Target="/ppt/slides/slide6.xml" Id="Rdbcf9f1fb38e4483" /><Relationship Type="http://schemas.openxmlformats.org/officeDocument/2006/relationships/slide" Target="/ppt/slides/slide7.xml" Id="R3a09951672f3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2d803cfa54c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7f4a3b4d24f58" /><Relationship Type="http://schemas.openxmlformats.org/officeDocument/2006/relationships/theme" Target="/ppt/slideMasters/theme/theme1.xml" Id="R5e51ba95f0db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7f4a3b4d2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3e137c00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473c74bc3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55237edd7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76726d65e45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f5a62478a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f8de543b5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306834f04c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HAXZN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HAXZN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−2 583 077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16 097 314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59 728 731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SIGARCOM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