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2de560aa3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27f5be6264aeb"/>
  </p:sldMasterIdLst>
  <p:sldIdLst>
    <p:sldId xmlns:r="http://schemas.openxmlformats.org/officeDocument/2006/relationships" id="256" r:id="R378d5c96afeb46f9"/>
    <p:sldId xmlns:r="http://schemas.openxmlformats.org/officeDocument/2006/relationships" id="257" r:id="Re2072b24451b4ea4"/>
    <p:sldId xmlns:r="http://schemas.openxmlformats.org/officeDocument/2006/relationships" id="258" r:id="R16d34a77337d4337"/>
    <p:sldId xmlns:r="http://schemas.openxmlformats.org/officeDocument/2006/relationships" id="259" r:id="R7ace9fc635fc4906"/>
    <p:sldId xmlns:r="http://schemas.openxmlformats.org/officeDocument/2006/relationships" id="260" r:id="R505190cb75064014"/>
    <p:sldId xmlns:r="http://schemas.openxmlformats.org/officeDocument/2006/relationships" id="261" r:id="R23dd92096461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27f5be6264aeb" /><Relationship Type="http://schemas.openxmlformats.org/officeDocument/2006/relationships/slide" Target="/ppt/slides/slide1.xml" Id="R378d5c96afeb46f9" /><Relationship Type="http://schemas.openxmlformats.org/officeDocument/2006/relationships/slide" Target="/ppt/slides/slide2.xml" Id="Re2072b24451b4ea4" /><Relationship Type="http://schemas.openxmlformats.org/officeDocument/2006/relationships/slide" Target="/ppt/slides/slide3.xml" Id="R16d34a77337d4337" /><Relationship Type="http://schemas.openxmlformats.org/officeDocument/2006/relationships/slide" Target="/ppt/slides/slide4.xml" Id="R7ace9fc635fc4906" /><Relationship Type="http://schemas.openxmlformats.org/officeDocument/2006/relationships/slide" Target="/ppt/slides/slide5.xml" Id="R505190cb75064014" /><Relationship Type="http://schemas.openxmlformats.org/officeDocument/2006/relationships/slide" Target="/ppt/slides/slide6.xml" Id="R23dd92096461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26e194cca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7ac08f7648e8" /><Relationship Type="http://schemas.openxmlformats.org/officeDocument/2006/relationships/theme" Target="/ppt/slideMasters/theme/theme1.xml" Id="Rc510d9e9a994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97ac08f76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d0911be51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7d7724102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8590bc36e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ad9c9a536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4548b984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e08e38c9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