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95540b0aa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a7da32bb14aaa"/>
  </p:sldMasterIdLst>
  <p:sldIdLst>
    <p:sldId xmlns:r="http://schemas.openxmlformats.org/officeDocument/2006/relationships" id="256" r:id="R98a38063287d4c24"/>
    <p:sldId xmlns:r="http://schemas.openxmlformats.org/officeDocument/2006/relationships" id="257" r:id="R7c30edfb5df24f1b"/>
    <p:sldId xmlns:r="http://schemas.openxmlformats.org/officeDocument/2006/relationships" id="258" r:id="Rf43a9c941d1545c3"/>
    <p:sldId xmlns:r="http://schemas.openxmlformats.org/officeDocument/2006/relationships" id="259" r:id="R2da57cca67504a6d"/>
    <p:sldId xmlns:r="http://schemas.openxmlformats.org/officeDocument/2006/relationships" id="260" r:id="Rb9c620797a3f4c27"/>
    <p:sldId xmlns:r="http://schemas.openxmlformats.org/officeDocument/2006/relationships" id="261" r:id="Re01b48ef8e99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a7da32bb14aaa" /><Relationship Type="http://schemas.openxmlformats.org/officeDocument/2006/relationships/slide" Target="/ppt/slides/slide1.xml" Id="R98a38063287d4c24" /><Relationship Type="http://schemas.openxmlformats.org/officeDocument/2006/relationships/slide" Target="/ppt/slides/slide2.xml" Id="R7c30edfb5df24f1b" /><Relationship Type="http://schemas.openxmlformats.org/officeDocument/2006/relationships/slide" Target="/ppt/slides/slide3.xml" Id="Rf43a9c941d1545c3" /><Relationship Type="http://schemas.openxmlformats.org/officeDocument/2006/relationships/slide" Target="/ppt/slides/slide4.xml" Id="R2da57cca67504a6d" /><Relationship Type="http://schemas.openxmlformats.org/officeDocument/2006/relationships/slide" Target="/ppt/slides/slide5.xml" Id="Rb9c620797a3f4c27" /><Relationship Type="http://schemas.openxmlformats.org/officeDocument/2006/relationships/slide" Target="/ppt/slides/slide6.xml" Id="Re01b48ef8e99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25319396a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84189daa459c" /><Relationship Type="http://schemas.openxmlformats.org/officeDocument/2006/relationships/theme" Target="/ppt/slideMasters/theme/theme1.xml" Id="Rb2526066f3e4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384189daa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8ab8d80d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4ba3b7103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546884d6c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1d67ca3fc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bff3685a84f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fe7187af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INTRA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925 872 830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