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a713d0145343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2c57e0d9bf49b7"/>
  </p:sldMasterIdLst>
  <p:sldIdLst>
    <p:sldId xmlns:r="http://schemas.openxmlformats.org/officeDocument/2006/relationships" id="256" r:id="R1cf57e0a0dca4b18"/>
    <p:sldId xmlns:r="http://schemas.openxmlformats.org/officeDocument/2006/relationships" id="257" r:id="R71805049699641c0"/>
    <p:sldId xmlns:r="http://schemas.openxmlformats.org/officeDocument/2006/relationships" id="258" r:id="Rff701f210ab641bb"/>
    <p:sldId xmlns:r="http://schemas.openxmlformats.org/officeDocument/2006/relationships" id="259" r:id="R4c3db5c6d1764f7a"/>
    <p:sldId xmlns:r="http://schemas.openxmlformats.org/officeDocument/2006/relationships" id="260" r:id="Rd6f27e2c5db44977"/>
    <p:sldId xmlns:r="http://schemas.openxmlformats.org/officeDocument/2006/relationships" id="261" r:id="R2f894dc706e143c2"/>
    <p:sldId xmlns:r="http://schemas.openxmlformats.org/officeDocument/2006/relationships" id="262" r:id="R63eddbfd2b674b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2c57e0d9bf49b7" /><Relationship Type="http://schemas.openxmlformats.org/officeDocument/2006/relationships/slide" Target="/ppt/slides/slide1.xml" Id="R1cf57e0a0dca4b18" /><Relationship Type="http://schemas.openxmlformats.org/officeDocument/2006/relationships/slide" Target="/ppt/slides/slide2.xml" Id="R71805049699641c0" /><Relationship Type="http://schemas.openxmlformats.org/officeDocument/2006/relationships/slide" Target="/ppt/slides/slide3.xml" Id="Rff701f210ab641bb" /><Relationship Type="http://schemas.openxmlformats.org/officeDocument/2006/relationships/slide" Target="/ppt/slides/slide4.xml" Id="R4c3db5c6d1764f7a" /><Relationship Type="http://schemas.openxmlformats.org/officeDocument/2006/relationships/slide" Target="/ppt/slides/slide5.xml" Id="Rd6f27e2c5db44977" /><Relationship Type="http://schemas.openxmlformats.org/officeDocument/2006/relationships/slide" Target="/ppt/slides/slide6.xml" Id="R2f894dc706e143c2" /><Relationship Type="http://schemas.openxmlformats.org/officeDocument/2006/relationships/slide" Target="/ppt/slides/slide7.xml" Id="R63eddbfd2b674b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e0e2a88c04f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d933e568844f8" /><Relationship Type="http://schemas.openxmlformats.org/officeDocument/2006/relationships/theme" Target="/ppt/slideMasters/theme/theme1.xml" Id="R29ff9f2d5d3046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fd933e568844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1cac447ea49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92284a6be44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7c814124846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9db85d6bc40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10208121d42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5977a89ee44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0b681c62d4f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OFFSHORE WIND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−1 932 874 000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133 101 000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592 978 000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MAINSTREAM RENEWABLE POWER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