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cf70b9273946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9fabfb838944a5"/>
  </p:sldMasterIdLst>
  <p:sldIdLst>
    <p:sldId xmlns:r="http://schemas.openxmlformats.org/officeDocument/2006/relationships" id="256" r:id="Rba469e9494b64ac9"/>
    <p:sldId xmlns:r="http://schemas.openxmlformats.org/officeDocument/2006/relationships" id="257" r:id="R7ab65f731aff46e9"/>
    <p:sldId xmlns:r="http://schemas.openxmlformats.org/officeDocument/2006/relationships" id="258" r:id="R0ca5c3397bac4162"/>
    <p:sldId xmlns:r="http://schemas.openxmlformats.org/officeDocument/2006/relationships" id="259" r:id="R5e56e73ab825474b"/>
    <p:sldId xmlns:r="http://schemas.openxmlformats.org/officeDocument/2006/relationships" id="260" r:id="Rdef045179d974906"/>
    <p:sldId xmlns:r="http://schemas.openxmlformats.org/officeDocument/2006/relationships" id="261" r:id="Racf92f5fed6344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9fabfb838944a5" /><Relationship Type="http://schemas.openxmlformats.org/officeDocument/2006/relationships/slide" Target="/ppt/slides/slide1.xml" Id="Rba469e9494b64ac9" /><Relationship Type="http://schemas.openxmlformats.org/officeDocument/2006/relationships/slide" Target="/ppt/slides/slide2.xml" Id="R7ab65f731aff46e9" /><Relationship Type="http://schemas.openxmlformats.org/officeDocument/2006/relationships/slide" Target="/ppt/slides/slide3.xml" Id="R0ca5c3397bac4162" /><Relationship Type="http://schemas.openxmlformats.org/officeDocument/2006/relationships/slide" Target="/ppt/slides/slide4.xml" Id="R5e56e73ab825474b" /><Relationship Type="http://schemas.openxmlformats.org/officeDocument/2006/relationships/slide" Target="/ppt/slides/slide5.xml" Id="Rdef045179d974906" /><Relationship Type="http://schemas.openxmlformats.org/officeDocument/2006/relationships/slide" Target="/ppt/slides/slide6.xml" Id="Racf92f5fed6344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982937ba2c40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4d39c8b72484d" /><Relationship Type="http://schemas.openxmlformats.org/officeDocument/2006/relationships/theme" Target="/ppt/slideMasters/theme/theme1.xml" Id="R681905de331149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14d39c8b7248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1727109e745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01d0a9da749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d00a5fb1f49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7f4b7d2174f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a21c3ea2842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d1558ab6d4b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