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4864b719b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71804493a4506"/>
  </p:sldMasterIdLst>
  <p:sldIdLst>
    <p:sldId xmlns:r="http://schemas.openxmlformats.org/officeDocument/2006/relationships" id="256" r:id="R888aa9af86f04bec"/>
    <p:sldId xmlns:r="http://schemas.openxmlformats.org/officeDocument/2006/relationships" id="257" r:id="Rf863975dd4944b19"/>
    <p:sldId xmlns:r="http://schemas.openxmlformats.org/officeDocument/2006/relationships" id="258" r:id="R69c58baf6e294c27"/>
    <p:sldId xmlns:r="http://schemas.openxmlformats.org/officeDocument/2006/relationships" id="259" r:id="R7698c30796374406"/>
    <p:sldId xmlns:r="http://schemas.openxmlformats.org/officeDocument/2006/relationships" id="260" r:id="R6a27aa2956124474"/>
    <p:sldId xmlns:r="http://schemas.openxmlformats.org/officeDocument/2006/relationships" id="261" r:id="R4c7893e0e977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71804493a4506" /><Relationship Type="http://schemas.openxmlformats.org/officeDocument/2006/relationships/slide" Target="/ppt/slides/slide1.xml" Id="R888aa9af86f04bec" /><Relationship Type="http://schemas.openxmlformats.org/officeDocument/2006/relationships/slide" Target="/ppt/slides/slide2.xml" Id="Rf863975dd4944b19" /><Relationship Type="http://schemas.openxmlformats.org/officeDocument/2006/relationships/slide" Target="/ppt/slides/slide3.xml" Id="R69c58baf6e294c27" /><Relationship Type="http://schemas.openxmlformats.org/officeDocument/2006/relationships/slide" Target="/ppt/slides/slide4.xml" Id="R7698c30796374406" /><Relationship Type="http://schemas.openxmlformats.org/officeDocument/2006/relationships/slide" Target="/ppt/slides/slide5.xml" Id="R6a27aa2956124474" /><Relationship Type="http://schemas.openxmlformats.org/officeDocument/2006/relationships/slide" Target="/ppt/slides/slide6.xml" Id="R4c7893e0e977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c84ea5c21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c1158201b49bc" /><Relationship Type="http://schemas.openxmlformats.org/officeDocument/2006/relationships/theme" Target="/ppt/slideMasters/theme/theme1.xml" Id="R2411554ee072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c1158201b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8bdfdb3d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3568dffc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3c8f45bc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89899194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05e60556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40a1d0b0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