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38bd1c4f6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889d6cb78f4df3"/>
  </p:sldMasterIdLst>
  <p:sldIdLst>
    <p:sldId xmlns:r="http://schemas.openxmlformats.org/officeDocument/2006/relationships" id="256" r:id="R5b4041250dc74280"/>
    <p:sldId xmlns:r="http://schemas.openxmlformats.org/officeDocument/2006/relationships" id="257" r:id="R5d68ae5a1c7042c5"/>
    <p:sldId xmlns:r="http://schemas.openxmlformats.org/officeDocument/2006/relationships" id="258" r:id="Ra710cb5a0a064b10"/>
    <p:sldId xmlns:r="http://schemas.openxmlformats.org/officeDocument/2006/relationships" id="259" r:id="R1ea6819e9a2e4505"/>
    <p:sldId xmlns:r="http://schemas.openxmlformats.org/officeDocument/2006/relationships" id="260" r:id="R661b040269b144d6"/>
    <p:sldId xmlns:r="http://schemas.openxmlformats.org/officeDocument/2006/relationships" id="261" r:id="R444d5b92628d4e4b"/>
    <p:sldId xmlns:r="http://schemas.openxmlformats.org/officeDocument/2006/relationships" id="262" r:id="Rd18fbb4fe79843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89d6cb78f4df3" /><Relationship Type="http://schemas.openxmlformats.org/officeDocument/2006/relationships/slide" Target="/ppt/slides/slide1.xml" Id="R5b4041250dc74280" /><Relationship Type="http://schemas.openxmlformats.org/officeDocument/2006/relationships/slide" Target="/ppt/slides/slide2.xml" Id="R5d68ae5a1c7042c5" /><Relationship Type="http://schemas.openxmlformats.org/officeDocument/2006/relationships/slide" Target="/ppt/slides/slide3.xml" Id="Ra710cb5a0a064b10" /><Relationship Type="http://schemas.openxmlformats.org/officeDocument/2006/relationships/slide" Target="/ppt/slides/slide4.xml" Id="R1ea6819e9a2e4505" /><Relationship Type="http://schemas.openxmlformats.org/officeDocument/2006/relationships/slide" Target="/ppt/slides/slide5.xml" Id="R661b040269b144d6" /><Relationship Type="http://schemas.openxmlformats.org/officeDocument/2006/relationships/slide" Target="/ppt/slides/slide6.xml" Id="R444d5b92628d4e4b" /><Relationship Type="http://schemas.openxmlformats.org/officeDocument/2006/relationships/slide" Target="/ppt/slides/slide7.xml" Id="Rd18fbb4fe79843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381e5d22740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8e2ab4cd64a5f" /><Relationship Type="http://schemas.openxmlformats.org/officeDocument/2006/relationships/theme" Target="/ppt/slideMasters/theme/theme1.xml" Id="R414e3c8be26543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a8e2ab4cd6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7ba90bc01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1a7ee52f044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b88bf254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a859e555c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c09de56d3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936e3664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4b4117c1a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ENGLAFJELL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AMALIE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4320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925 854 441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ENGLAFJELL AS</a:t>
            </a:r>
          </a:p>
        </p:txBody>
      </p:sp>
    </p:spTree>
  </p:cSld>
  <p:clrMapOvr>
    <a:masterClrMapping xmlns:a="http://schemas.openxmlformats.org/drawingml/2006/main"/>
  </p:clrMapOvr>
</p:sld>
</file>