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75c2ab1a1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802ffd2494924"/>
  </p:sldMasterIdLst>
  <p:sldIdLst>
    <p:sldId xmlns:r="http://schemas.openxmlformats.org/officeDocument/2006/relationships" id="256" r:id="R24d27aa3e9ae4434"/>
    <p:sldId xmlns:r="http://schemas.openxmlformats.org/officeDocument/2006/relationships" id="257" r:id="R3bd71b2ac7ca4296"/>
    <p:sldId xmlns:r="http://schemas.openxmlformats.org/officeDocument/2006/relationships" id="258" r:id="R7d697da1ba2f4f0d"/>
    <p:sldId xmlns:r="http://schemas.openxmlformats.org/officeDocument/2006/relationships" id="259" r:id="R9eeb4eacc5f9497b"/>
    <p:sldId xmlns:r="http://schemas.openxmlformats.org/officeDocument/2006/relationships" id="260" r:id="R64fef7c677e140e3"/>
    <p:sldId xmlns:r="http://schemas.openxmlformats.org/officeDocument/2006/relationships" id="261" r:id="Ra67360fafd15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802ffd2494924" /><Relationship Type="http://schemas.openxmlformats.org/officeDocument/2006/relationships/slide" Target="/ppt/slides/slide1.xml" Id="R24d27aa3e9ae4434" /><Relationship Type="http://schemas.openxmlformats.org/officeDocument/2006/relationships/slide" Target="/ppt/slides/slide2.xml" Id="R3bd71b2ac7ca4296" /><Relationship Type="http://schemas.openxmlformats.org/officeDocument/2006/relationships/slide" Target="/ppt/slides/slide3.xml" Id="R7d697da1ba2f4f0d" /><Relationship Type="http://schemas.openxmlformats.org/officeDocument/2006/relationships/slide" Target="/ppt/slides/slide4.xml" Id="R9eeb4eacc5f9497b" /><Relationship Type="http://schemas.openxmlformats.org/officeDocument/2006/relationships/slide" Target="/ppt/slides/slide5.xml" Id="R64fef7c677e140e3" /><Relationship Type="http://schemas.openxmlformats.org/officeDocument/2006/relationships/slide" Target="/ppt/slides/slide6.xml" Id="Ra67360fafd15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cf82c001d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407250af4611" /><Relationship Type="http://schemas.openxmlformats.org/officeDocument/2006/relationships/theme" Target="/ppt/slideMasters/theme/theme1.xml" Id="Re93aa0a3c65e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d407250af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bab15827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abbedc31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74b88d18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bc4e6e2f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983b75a24f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7a32d6e9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ENGLAFJELL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