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41ed37ecd40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6c121ea8464217"/>
  </p:sldMasterIdLst>
  <p:sldIdLst>
    <p:sldId xmlns:r="http://schemas.openxmlformats.org/officeDocument/2006/relationships" id="256" r:id="Rfd2f7eb2a276424c"/>
    <p:sldId xmlns:r="http://schemas.openxmlformats.org/officeDocument/2006/relationships" id="257" r:id="R351fa77889824996"/>
    <p:sldId xmlns:r="http://schemas.openxmlformats.org/officeDocument/2006/relationships" id="258" r:id="R8f36913718824f82"/>
    <p:sldId xmlns:r="http://schemas.openxmlformats.org/officeDocument/2006/relationships" id="259" r:id="Rb32e75c254d841bc"/>
    <p:sldId xmlns:r="http://schemas.openxmlformats.org/officeDocument/2006/relationships" id="260" r:id="Rc5385549044345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c121ea8464217" /><Relationship Type="http://schemas.openxmlformats.org/officeDocument/2006/relationships/slide" Target="/ppt/slides/slide1.xml" Id="Rfd2f7eb2a276424c" /><Relationship Type="http://schemas.openxmlformats.org/officeDocument/2006/relationships/slide" Target="/ppt/slides/slide2.xml" Id="R351fa77889824996" /><Relationship Type="http://schemas.openxmlformats.org/officeDocument/2006/relationships/slide" Target="/ppt/slides/slide3.xml" Id="R8f36913718824f82" /><Relationship Type="http://schemas.openxmlformats.org/officeDocument/2006/relationships/slide" Target="/ppt/slides/slide4.xml" Id="Rb32e75c254d841bc" /><Relationship Type="http://schemas.openxmlformats.org/officeDocument/2006/relationships/slide" Target="/ppt/slides/slide5.xml" Id="Rc5385549044345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99423521f44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e27d19e454ade" /><Relationship Type="http://schemas.openxmlformats.org/officeDocument/2006/relationships/theme" Target="/ppt/slideMasters/theme/theme1.xml" Id="R6592e12c88404f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e27d19e454a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cb5b40cdd48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65c009d5342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f3f8a01e8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f08e70aa347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30b42533c4f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