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812c2a33db46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b59ae31da6465b"/>
  </p:sldMasterIdLst>
  <p:sldIdLst>
    <p:sldId xmlns:r="http://schemas.openxmlformats.org/officeDocument/2006/relationships" id="256" r:id="R113d5587a9da4c1f"/>
    <p:sldId xmlns:r="http://schemas.openxmlformats.org/officeDocument/2006/relationships" id="257" r:id="R48ee2615c9d443ea"/>
    <p:sldId xmlns:r="http://schemas.openxmlformats.org/officeDocument/2006/relationships" id="258" r:id="R558dcc37b0bb40a9"/>
    <p:sldId xmlns:r="http://schemas.openxmlformats.org/officeDocument/2006/relationships" id="259" r:id="Ra668b516d9484cce"/>
    <p:sldId xmlns:r="http://schemas.openxmlformats.org/officeDocument/2006/relationships" id="260" r:id="R53b51f786d504638"/>
    <p:sldId xmlns:r="http://schemas.openxmlformats.org/officeDocument/2006/relationships" id="261" r:id="Redb6cce2d2234004"/>
    <p:sldId xmlns:r="http://schemas.openxmlformats.org/officeDocument/2006/relationships" id="262" r:id="Re1178b16baa843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b59ae31da6465b" /><Relationship Type="http://schemas.openxmlformats.org/officeDocument/2006/relationships/slide" Target="/ppt/slides/slide1.xml" Id="R113d5587a9da4c1f" /><Relationship Type="http://schemas.openxmlformats.org/officeDocument/2006/relationships/slide" Target="/ppt/slides/slide2.xml" Id="R48ee2615c9d443ea" /><Relationship Type="http://schemas.openxmlformats.org/officeDocument/2006/relationships/slide" Target="/ppt/slides/slide3.xml" Id="R558dcc37b0bb40a9" /><Relationship Type="http://schemas.openxmlformats.org/officeDocument/2006/relationships/slide" Target="/ppt/slides/slide4.xml" Id="Ra668b516d9484cce" /><Relationship Type="http://schemas.openxmlformats.org/officeDocument/2006/relationships/slide" Target="/ppt/slides/slide5.xml" Id="R53b51f786d504638" /><Relationship Type="http://schemas.openxmlformats.org/officeDocument/2006/relationships/slide" Target="/ppt/slides/slide6.xml" Id="Redb6cce2d2234004" /><Relationship Type="http://schemas.openxmlformats.org/officeDocument/2006/relationships/slide" Target="/ppt/slides/slide7.xml" Id="Re1178b16baa843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1ed8d9a70f4c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9a9491073436a" /><Relationship Type="http://schemas.openxmlformats.org/officeDocument/2006/relationships/theme" Target="/ppt/slideMasters/theme/theme1.xml" Id="R35fc393f2bfe46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09a949107343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442241d644d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bef1c82444e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607f12af040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c3c7e69a440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fc288a9bc4e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5aab857d84a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ca08113d446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MJØSA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MJØSA REGNSKAP AS ble etablert [år] og holder til i Kapp.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2 145 424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530 436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521 425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3 144 788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3 625 739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KEVIN GHORBAN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Nerkilevegen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2849 Kapp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925 851 248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REGNSKAP AS</a:t>
            </a:r>
          </a:p>
        </p:txBody>
      </p:sp>
    </p:spTree>
  </p:cSld>
  <p:clrMapOvr>
    <a:masterClrMapping xmlns:a="http://schemas.openxmlformats.org/drawingml/2006/main"/>
  </p:clrMapOvr>
</p:sld>
</file>