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ff6aa1b0d14d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e9f09dd2c948a2"/>
  </p:sldMasterIdLst>
  <p:sldIdLst>
    <p:sldId xmlns:r="http://schemas.openxmlformats.org/officeDocument/2006/relationships" id="256" r:id="R39fac1a7e86a4b0f"/>
    <p:sldId xmlns:r="http://schemas.openxmlformats.org/officeDocument/2006/relationships" id="257" r:id="R2998d600490d4055"/>
    <p:sldId xmlns:r="http://schemas.openxmlformats.org/officeDocument/2006/relationships" id="258" r:id="R98cca00de54b469d"/>
    <p:sldId xmlns:r="http://schemas.openxmlformats.org/officeDocument/2006/relationships" id="259" r:id="Ra61dd52f5b8d4487"/>
    <p:sldId xmlns:r="http://schemas.openxmlformats.org/officeDocument/2006/relationships" id="260" r:id="R641f93460da64acf"/>
    <p:sldId xmlns:r="http://schemas.openxmlformats.org/officeDocument/2006/relationships" id="261" r:id="Rc32807ae4f434185"/>
    <p:sldId xmlns:r="http://schemas.openxmlformats.org/officeDocument/2006/relationships" id="262" r:id="R48f1708b57a048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e9f09dd2c948a2" /><Relationship Type="http://schemas.openxmlformats.org/officeDocument/2006/relationships/slide" Target="/ppt/slides/slide1.xml" Id="R39fac1a7e86a4b0f" /><Relationship Type="http://schemas.openxmlformats.org/officeDocument/2006/relationships/slide" Target="/ppt/slides/slide2.xml" Id="R2998d600490d4055" /><Relationship Type="http://schemas.openxmlformats.org/officeDocument/2006/relationships/slide" Target="/ppt/slides/slide3.xml" Id="R98cca00de54b469d" /><Relationship Type="http://schemas.openxmlformats.org/officeDocument/2006/relationships/slide" Target="/ppt/slides/slide4.xml" Id="Ra61dd52f5b8d4487" /><Relationship Type="http://schemas.openxmlformats.org/officeDocument/2006/relationships/slide" Target="/ppt/slides/slide5.xml" Id="R641f93460da64acf" /><Relationship Type="http://schemas.openxmlformats.org/officeDocument/2006/relationships/slide" Target="/ppt/slides/slide6.xml" Id="Rc32807ae4f434185" /><Relationship Type="http://schemas.openxmlformats.org/officeDocument/2006/relationships/slide" Target="/ppt/slides/slide7.xml" Id="R48f1708b57a048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63c7b3fec24c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59df37b974ddc" /><Relationship Type="http://schemas.openxmlformats.org/officeDocument/2006/relationships/theme" Target="/ppt/slideMasters/theme/theme1.xml" Id="Rcad835345e5e49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259df37b974d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dc92f614144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40fcfb93f42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3da3f8a4747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fb26bb34743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9175ac11141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21797b28a4e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f01151f4444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KICKSIDE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KICKSIDE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1 466 086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2 197 973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4 355 916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NESBJØRG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Haflans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925 849 014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