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e2f73466b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2e4555e534d2c"/>
  </p:sldMasterIdLst>
  <p:sldIdLst>
    <p:sldId xmlns:r="http://schemas.openxmlformats.org/officeDocument/2006/relationships" id="256" r:id="R8d53d1aab09744db"/>
    <p:sldId xmlns:r="http://schemas.openxmlformats.org/officeDocument/2006/relationships" id="257" r:id="R17396bff3e334bc0"/>
    <p:sldId xmlns:r="http://schemas.openxmlformats.org/officeDocument/2006/relationships" id="258" r:id="R58a0f345b00c478f"/>
    <p:sldId xmlns:r="http://schemas.openxmlformats.org/officeDocument/2006/relationships" id="259" r:id="R08a18db96bac4630"/>
    <p:sldId xmlns:r="http://schemas.openxmlformats.org/officeDocument/2006/relationships" id="260" r:id="R655e0a5ad3d74538"/>
    <p:sldId xmlns:r="http://schemas.openxmlformats.org/officeDocument/2006/relationships" id="261" r:id="R9d3b8a17209b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2e4555e534d2c" /><Relationship Type="http://schemas.openxmlformats.org/officeDocument/2006/relationships/slide" Target="/ppt/slides/slide1.xml" Id="R8d53d1aab09744db" /><Relationship Type="http://schemas.openxmlformats.org/officeDocument/2006/relationships/slide" Target="/ppt/slides/slide2.xml" Id="R17396bff3e334bc0" /><Relationship Type="http://schemas.openxmlformats.org/officeDocument/2006/relationships/slide" Target="/ppt/slides/slide3.xml" Id="R58a0f345b00c478f" /><Relationship Type="http://schemas.openxmlformats.org/officeDocument/2006/relationships/slide" Target="/ppt/slides/slide4.xml" Id="R08a18db96bac4630" /><Relationship Type="http://schemas.openxmlformats.org/officeDocument/2006/relationships/slide" Target="/ppt/slides/slide5.xml" Id="R655e0a5ad3d74538" /><Relationship Type="http://schemas.openxmlformats.org/officeDocument/2006/relationships/slide" Target="/ppt/slides/slide6.xml" Id="R9d3b8a17209b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c1c597a2b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ad5ca231e4603" /><Relationship Type="http://schemas.openxmlformats.org/officeDocument/2006/relationships/theme" Target="/ppt/slideMasters/theme/theme1.xml" Id="R8fd5d0c69ee64a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cad5ca231e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827ba0fa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a87a824346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43335f123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bc61e9546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22fc100d842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187e206d04a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KICKSIDE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Haflans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KICKSIDE AS</a:t>
            </a:r>
          </a:p>
        </p:txBody>
      </p:sp>
    </p:spTree>
  </p:cSld>
  <p:clrMapOvr>
    <a:masterClrMapping xmlns:a="http://schemas.openxmlformats.org/drawingml/2006/main"/>
  </p:clrMapOvr>
</p:sld>
</file>