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4d7429851748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82ef0e3a3c4822"/>
  </p:sldMasterIdLst>
  <p:sldIdLst>
    <p:sldId xmlns:r="http://schemas.openxmlformats.org/officeDocument/2006/relationships" id="256" r:id="Rde9afc94b435424c"/>
    <p:sldId xmlns:r="http://schemas.openxmlformats.org/officeDocument/2006/relationships" id="257" r:id="Rec118ca3c65f4dae"/>
    <p:sldId xmlns:r="http://schemas.openxmlformats.org/officeDocument/2006/relationships" id="258" r:id="R1004de55d17d4f83"/>
    <p:sldId xmlns:r="http://schemas.openxmlformats.org/officeDocument/2006/relationships" id="259" r:id="R3a08dc451c6f4af5"/>
    <p:sldId xmlns:r="http://schemas.openxmlformats.org/officeDocument/2006/relationships" id="260" r:id="Rf610cea48f984f0a"/>
    <p:sldId xmlns:r="http://schemas.openxmlformats.org/officeDocument/2006/relationships" id="261" r:id="R332b574ff3ad4835"/>
    <p:sldId xmlns:r="http://schemas.openxmlformats.org/officeDocument/2006/relationships" id="262" r:id="R938566e84f7b49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82ef0e3a3c4822" /><Relationship Type="http://schemas.openxmlformats.org/officeDocument/2006/relationships/slide" Target="/ppt/slides/slide1.xml" Id="Rde9afc94b435424c" /><Relationship Type="http://schemas.openxmlformats.org/officeDocument/2006/relationships/slide" Target="/ppt/slides/slide2.xml" Id="Rec118ca3c65f4dae" /><Relationship Type="http://schemas.openxmlformats.org/officeDocument/2006/relationships/slide" Target="/ppt/slides/slide3.xml" Id="R1004de55d17d4f83" /><Relationship Type="http://schemas.openxmlformats.org/officeDocument/2006/relationships/slide" Target="/ppt/slides/slide4.xml" Id="R3a08dc451c6f4af5" /><Relationship Type="http://schemas.openxmlformats.org/officeDocument/2006/relationships/slide" Target="/ppt/slides/slide5.xml" Id="Rf610cea48f984f0a" /><Relationship Type="http://schemas.openxmlformats.org/officeDocument/2006/relationships/slide" Target="/ppt/slides/slide6.xml" Id="R332b574ff3ad4835" /><Relationship Type="http://schemas.openxmlformats.org/officeDocument/2006/relationships/slide" Target="/ppt/slides/slide7.xml" Id="R938566e84f7b49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6e62effb434c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282436dcc4e74" /><Relationship Type="http://schemas.openxmlformats.org/officeDocument/2006/relationships/theme" Target="/ppt/slideMasters/theme/theme1.xml" Id="R6422429bb0534a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3282436dcc4e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19d3388714b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3fdf680e34d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08fb376e14d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4ed42ce2d46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a0561f26c4f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16e89d64545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30cc9a0ee45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LRC RÅD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LRC RÅD &amp; REGNSKAP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1 825 916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122 149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395 461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783 510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ZEITO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jz@lrc-regnskap.no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lrc-regnskap.no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925 847 054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