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8c8291b46c14d1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78a474309674033"/>
  </p:sldMasterIdLst>
  <p:sldIdLst>
    <p:sldId xmlns:r="http://schemas.openxmlformats.org/officeDocument/2006/relationships" id="256" r:id="R89e73e2384304c62"/>
    <p:sldId xmlns:r="http://schemas.openxmlformats.org/officeDocument/2006/relationships" id="257" r:id="R98b3913c3a4c4a0e"/>
    <p:sldId xmlns:r="http://schemas.openxmlformats.org/officeDocument/2006/relationships" id="258" r:id="Rbbd79dcd624e46f0"/>
    <p:sldId xmlns:r="http://schemas.openxmlformats.org/officeDocument/2006/relationships" id="259" r:id="R32850ad0b87b4fa3"/>
    <p:sldId xmlns:r="http://schemas.openxmlformats.org/officeDocument/2006/relationships" id="260" r:id="R35e3b6fe300c48ee"/>
    <p:sldId xmlns:r="http://schemas.openxmlformats.org/officeDocument/2006/relationships" id="261" r:id="R2190d29c336a478a"/>
    <p:sldId xmlns:r="http://schemas.openxmlformats.org/officeDocument/2006/relationships" id="262" r:id="R4142e52cb580496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8a474309674033" /><Relationship Type="http://schemas.openxmlformats.org/officeDocument/2006/relationships/slide" Target="/ppt/slides/slide1.xml" Id="R89e73e2384304c62" /><Relationship Type="http://schemas.openxmlformats.org/officeDocument/2006/relationships/slide" Target="/ppt/slides/slide2.xml" Id="R98b3913c3a4c4a0e" /><Relationship Type="http://schemas.openxmlformats.org/officeDocument/2006/relationships/slide" Target="/ppt/slides/slide3.xml" Id="Rbbd79dcd624e46f0" /><Relationship Type="http://schemas.openxmlformats.org/officeDocument/2006/relationships/slide" Target="/ppt/slides/slide4.xml" Id="R32850ad0b87b4fa3" /><Relationship Type="http://schemas.openxmlformats.org/officeDocument/2006/relationships/slide" Target="/ppt/slides/slide5.xml" Id="R35e3b6fe300c48ee" /><Relationship Type="http://schemas.openxmlformats.org/officeDocument/2006/relationships/slide" Target="/ppt/slides/slide6.xml" Id="R2190d29c336a478a" /><Relationship Type="http://schemas.openxmlformats.org/officeDocument/2006/relationships/slide" Target="/ppt/slides/slide7.xml" Id="R4142e52cb580496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687a880c4442c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2670fc90924cb9" /><Relationship Type="http://schemas.openxmlformats.org/officeDocument/2006/relationships/theme" Target="/ppt/slideMasters/theme/theme1.xml" Id="R34266aa5a4674bb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22670fc90924cb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9f8c916486498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1a0e48cd0e47d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b0e04d3ea14a0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6a4b19496e48a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e6f51062f1499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a791e5b96f412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9c8f4f8aee4ff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FYRSTEN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FYRSTEN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FYRSTEN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FYRSTEN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FYRSTEN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FYRSTEN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−3 434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−3 434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76 280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454 153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FYRSTEN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 MØEN BERGLAND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FYRSTEN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Rådyrveien 28D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0595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925 832 014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FYRSTEN HOLDING AS</a:t>
            </a:r>
          </a:p>
        </p:txBody>
      </p:sp>
    </p:spTree>
  </p:cSld>
  <p:clrMapOvr>
    <a:masterClrMapping xmlns:a="http://schemas.openxmlformats.org/drawingml/2006/main"/>
  </p:clrMapOvr>
</p:sld>
</file>