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d3d6f7298d47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9240d2cc54183"/>
  </p:sldMasterIdLst>
  <p:sldIdLst>
    <p:sldId xmlns:r="http://schemas.openxmlformats.org/officeDocument/2006/relationships" id="256" r:id="Rd7a505326cba4096"/>
    <p:sldId xmlns:r="http://schemas.openxmlformats.org/officeDocument/2006/relationships" id="257" r:id="Rd21b50f80bc04a7b"/>
    <p:sldId xmlns:r="http://schemas.openxmlformats.org/officeDocument/2006/relationships" id="258" r:id="Rd57986bddeba4ad9"/>
    <p:sldId xmlns:r="http://schemas.openxmlformats.org/officeDocument/2006/relationships" id="259" r:id="Rc0a3ca74b8b34f17"/>
    <p:sldId xmlns:r="http://schemas.openxmlformats.org/officeDocument/2006/relationships" id="260" r:id="R850b28279ace4409"/>
    <p:sldId xmlns:r="http://schemas.openxmlformats.org/officeDocument/2006/relationships" id="261" r:id="R594df8a4871148c0"/>
    <p:sldId xmlns:r="http://schemas.openxmlformats.org/officeDocument/2006/relationships" id="262" r:id="Rb272001f354f4b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9240d2cc54183" /><Relationship Type="http://schemas.openxmlformats.org/officeDocument/2006/relationships/slide" Target="/ppt/slides/slide1.xml" Id="Rd7a505326cba4096" /><Relationship Type="http://schemas.openxmlformats.org/officeDocument/2006/relationships/slide" Target="/ppt/slides/slide2.xml" Id="Rd21b50f80bc04a7b" /><Relationship Type="http://schemas.openxmlformats.org/officeDocument/2006/relationships/slide" Target="/ppt/slides/slide3.xml" Id="Rd57986bddeba4ad9" /><Relationship Type="http://schemas.openxmlformats.org/officeDocument/2006/relationships/slide" Target="/ppt/slides/slide4.xml" Id="Rc0a3ca74b8b34f17" /><Relationship Type="http://schemas.openxmlformats.org/officeDocument/2006/relationships/slide" Target="/ppt/slides/slide5.xml" Id="R850b28279ace4409" /><Relationship Type="http://schemas.openxmlformats.org/officeDocument/2006/relationships/slide" Target="/ppt/slides/slide6.xml" Id="R594df8a4871148c0" /><Relationship Type="http://schemas.openxmlformats.org/officeDocument/2006/relationships/slide" Target="/ppt/slides/slide7.xml" Id="Rb272001f354f4b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930a4bffc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e66cb152e4d6a" /><Relationship Type="http://schemas.openxmlformats.org/officeDocument/2006/relationships/theme" Target="/ppt/slideMasters/theme/theme1.xml" Id="R01244f6cd6c443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be66cb152e4d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80938363144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87c975dc44a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f5cbd6fa948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d5b9ac32f45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a549afa3442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8ff7c743c4e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9dd64a83641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157 184 000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25 098 520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925 831 778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