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e73d18f31c43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3de6caf91c41cb"/>
  </p:sldMasterIdLst>
  <p:sldIdLst>
    <p:sldId xmlns:r="http://schemas.openxmlformats.org/officeDocument/2006/relationships" id="256" r:id="Re948a4a85fec4052"/>
    <p:sldId xmlns:r="http://schemas.openxmlformats.org/officeDocument/2006/relationships" id="257" r:id="R73aa239285d04e6e"/>
    <p:sldId xmlns:r="http://schemas.openxmlformats.org/officeDocument/2006/relationships" id="258" r:id="R741c4b5359fd4c8d"/>
    <p:sldId xmlns:r="http://schemas.openxmlformats.org/officeDocument/2006/relationships" id="259" r:id="R9725c8917c4d4a05"/>
    <p:sldId xmlns:r="http://schemas.openxmlformats.org/officeDocument/2006/relationships" id="260" r:id="Rd50477d2d4ac49a2"/>
    <p:sldId xmlns:r="http://schemas.openxmlformats.org/officeDocument/2006/relationships" id="261" r:id="R8275caa2016d44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3de6caf91c41cb" /><Relationship Type="http://schemas.openxmlformats.org/officeDocument/2006/relationships/slide" Target="/ppt/slides/slide1.xml" Id="Re948a4a85fec4052" /><Relationship Type="http://schemas.openxmlformats.org/officeDocument/2006/relationships/slide" Target="/ppt/slides/slide2.xml" Id="R73aa239285d04e6e" /><Relationship Type="http://schemas.openxmlformats.org/officeDocument/2006/relationships/slide" Target="/ppt/slides/slide3.xml" Id="R741c4b5359fd4c8d" /><Relationship Type="http://schemas.openxmlformats.org/officeDocument/2006/relationships/slide" Target="/ppt/slides/slide4.xml" Id="R9725c8917c4d4a05" /><Relationship Type="http://schemas.openxmlformats.org/officeDocument/2006/relationships/slide" Target="/ppt/slides/slide5.xml" Id="Rd50477d2d4ac49a2" /><Relationship Type="http://schemas.openxmlformats.org/officeDocument/2006/relationships/slide" Target="/ppt/slides/slide6.xml" Id="R8275caa2016d44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c0379963f847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fc8443fc543df" /><Relationship Type="http://schemas.openxmlformats.org/officeDocument/2006/relationships/theme" Target="/ppt/slideMasters/theme/theme1.xml" Id="Rd4e7f0c3376643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8fc8443fc543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d9a21dad340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4f09734ce4d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719c8a0b046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6dde3517940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b157c680c4d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06c32ccce49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ENGEVIK &amp; TISLEVOLL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925 831 778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