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5d4a55fb104d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7ecd9cde63451d"/>
  </p:sldMasterIdLst>
  <p:sldIdLst>
    <p:sldId xmlns:r="http://schemas.openxmlformats.org/officeDocument/2006/relationships" id="256" r:id="R7227df456e4e4a77"/>
    <p:sldId xmlns:r="http://schemas.openxmlformats.org/officeDocument/2006/relationships" id="257" r:id="Rd1d8631bee1e45d9"/>
    <p:sldId xmlns:r="http://schemas.openxmlformats.org/officeDocument/2006/relationships" id="258" r:id="R9a0cfd5d6fef4a98"/>
    <p:sldId xmlns:r="http://schemas.openxmlformats.org/officeDocument/2006/relationships" id="259" r:id="Rdde68696d98d4562"/>
    <p:sldId xmlns:r="http://schemas.openxmlformats.org/officeDocument/2006/relationships" id="260" r:id="R1369e8b797d44c73"/>
    <p:sldId xmlns:r="http://schemas.openxmlformats.org/officeDocument/2006/relationships" id="261" r:id="Rf3d4c853eb3b4333"/>
    <p:sldId xmlns:r="http://schemas.openxmlformats.org/officeDocument/2006/relationships" id="262" r:id="Rbeb36281c07546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ecd9cde63451d" /><Relationship Type="http://schemas.openxmlformats.org/officeDocument/2006/relationships/slide" Target="/ppt/slides/slide1.xml" Id="R7227df456e4e4a77" /><Relationship Type="http://schemas.openxmlformats.org/officeDocument/2006/relationships/slide" Target="/ppt/slides/slide2.xml" Id="Rd1d8631bee1e45d9" /><Relationship Type="http://schemas.openxmlformats.org/officeDocument/2006/relationships/slide" Target="/ppt/slides/slide3.xml" Id="R9a0cfd5d6fef4a98" /><Relationship Type="http://schemas.openxmlformats.org/officeDocument/2006/relationships/slide" Target="/ppt/slides/slide4.xml" Id="Rdde68696d98d4562" /><Relationship Type="http://schemas.openxmlformats.org/officeDocument/2006/relationships/slide" Target="/ppt/slides/slide5.xml" Id="R1369e8b797d44c73" /><Relationship Type="http://schemas.openxmlformats.org/officeDocument/2006/relationships/slide" Target="/ppt/slides/slide6.xml" Id="Rf3d4c853eb3b4333" /><Relationship Type="http://schemas.openxmlformats.org/officeDocument/2006/relationships/slide" Target="/ppt/slides/slide7.xml" Id="Rbeb36281c07546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fdfc3a5df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be2d04bbe49a5" /><Relationship Type="http://schemas.openxmlformats.org/officeDocument/2006/relationships/theme" Target="/ppt/slideMasters/theme/theme1.xml" Id="Re53ce7c1c15647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dbe2d04bbe49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9535dffe0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1b2b5fa044d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f5dae154b4f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aee0b56cb48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4efe0584b48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6991b11e349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ebec99df543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156 378 105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2 842 036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2 780 651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54 045 024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84 413 034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HANDFJELL AS  –  35,8 %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KWØMO AS  –  35,8 %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MJT-INVEST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TISLEVOLL HOLDING AS  –  13,4 %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925 830 127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HOLDING AS</a:t>
            </a:r>
          </a:p>
        </p:txBody>
      </p:sp>
    </p:spTree>
  </p:cSld>
  <p:clrMapOvr>
    <a:masterClrMapping xmlns:a="http://schemas.openxmlformats.org/drawingml/2006/main"/>
  </p:clrMapOvr>
</p:sld>
</file>