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4bbb09449f4d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44678536f44d4f"/>
  </p:sldMasterIdLst>
  <p:sldIdLst>
    <p:sldId xmlns:r="http://schemas.openxmlformats.org/officeDocument/2006/relationships" id="256" r:id="R0e8e0d7830f540cb"/>
    <p:sldId xmlns:r="http://schemas.openxmlformats.org/officeDocument/2006/relationships" id="257" r:id="Rc91fbcbca5664e18"/>
    <p:sldId xmlns:r="http://schemas.openxmlformats.org/officeDocument/2006/relationships" id="258" r:id="R54f98776ee8a468d"/>
    <p:sldId xmlns:r="http://schemas.openxmlformats.org/officeDocument/2006/relationships" id="259" r:id="R9098c6e6f1c44d83"/>
    <p:sldId xmlns:r="http://schemas.openxmlformats.org/officeDocument/2006/relationships" id="260" r:id="Rbfc3b510752840c7"/>
    <p:sldId xmlns:r="http://schemas.openxmlformats.org/officeDocument/2006/relationships" id="261" r:id="Rab31e4e44f834a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4678536f44d4f" /><Relationship Type="http://schemas.openxmlformats.org/officeDocument/2006/relationships/slide" Target="/ppt/slides/slide1.xml" Id="R0e8e0d7830f540cb" /><Relationship Type="http://schemas.openxmlformats.org/officeDocument/2006/relationships/slide" Target="/ppt/slides/slide2.xml" Id="Rc91fbcbca5664e18" /><Relationship Type="http://schemas.openxmlformats.org/officeDocument/2006/relationships/slide" Target="/ppt/slides/slide3.xml" Id="R54f98776ee8a468d" /><Relationship Type="http://schemas.openxmlformats.org/officeDocument/2006/relationships/slide" Target="/ppt/slides/slide4.xml" Id="R9098c6e6f1c44d83" /><Relationship Type="http://schemas.openxmlformats.org/officeDocument/2006/relationships/slide" Target="/ppt/slides/slide5.xml" Id="Rbfc3b510752840c7" /><Relationship Type="http://schemas.openxmlformats.org/officeDocument/2006/relationships/slide" Target="/ppt/slides/slide6.xml" Id="Rab31e4e44f834a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59adb6dcd44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f1597668d453d" /><Relationship Type="http://schemas.openxmlformats.org/officeDocument/2006/relationships/theme" Target="/ppt/slideMasters/theme/theme1.xml" Id="Rb974c7b8c5d942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3f1597668d45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938eab79245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c6f54ca8c4b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b44375f6141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dc21f53d24a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454eaa9214c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e06a37ffa43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925 823 724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