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9911bb9f9b44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405906331247d8"/>
  </p:sldMasterIdLst>
  <p:sldIdLst>
    <p:sldId xmlns:r="http://schemas.openxmlformats.org/officeDocument/2006/relationships" id="256" r:id="Re5c6080c5573483a"/>
    <p:sldId xmlns:r="http://schemas.openxmlformats.org/officeDocument/2006/relationships" id="257" r:id="R2fade13394254e95"/>
    <p:sldId xmlns:r="http://schemas.openxmlformats.org/officeDocument/2006/relationships" id="258" r:id="Rd9663d819d2a4098"/>
    <p:sldId xmlns:r="http://schemas.openxmlformats.org/officeDocument/2006/relationships" id="259" r:id="Rf30e2a18808f49d0"/>
    <p:sldId xmlns:r="http://schemas.openxmlformats.org/officeDocument/2006/relationships" id="260" r:id="Ra31c5ec911054067"/>
    <p:sldId xmlns:r="http://schemas.openxmlformats.org/officeDocument/2006/relationships" id="261" r:id="R12d4116c89174589"/>
    <p:sldId xmlns:r="http://schemas.openxmlformats.org/officeDocument/2006/relationships" id="262" r:id="Rbbd36c4e30d046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405906331247d8" /><Relationship Type="http://schemas.openxmlformats.org/officeDocument/2006/relationships/slide" Target="/ppt/slides/slide1.xml" Id="Re5c6080c5573483a" /><Relationship Type="http://schemas.openxmlformats.org/officeDocument/2006/relationships/slide" Target="/ppt/slides/slide2.xml" Id="R2fade13394254e95" /><Relationship Type="http://schemas.openxmlformats.org/officeDocument/2006/relationships/slide" Target="/ppt/slides/slide3.xml" Id="Rd9663d819d2a4098" /><Relationship Type="http://schemas.openxmlformats.org/officeDocument/2006/relationships/slide" Target="/ppt/slides/slide4.xml" Id="Rf30e2a18808f49d0" /><Relationship Type="http://schemas.openxmlformats.org/officeDocument/2006/relationships/slide" Target="/ppt/slides/slide5.xml" Id="Ra31c5ec911054067" /><Relationship Type="http://schemas.openxmlformats.org/officeDocument/2006/relationships/slide" Target="/ppt/slides/slide6.xml" Id="R12d4116c89174589" /><Relationship Type="http://schemas.openxmlformats.org/officeDocument/2006/relationships/slide" Target="/ppt/slides/slide7.xml" Id="Rbbd36c4e30d046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085eb7b6b547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e2354e70645bb" /><Relationship Type="http://schemas.openxmlformats.org/officeDocument/2006/relationships/theme" Target="/ppt/slideMasters/theme/theme1.xml" Id="R2b2fd010726748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8e2354e70645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44181e36b48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26669385c4e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1f85df58446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21ab2090343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64f47d4be42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7f171cb2b547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fb5d19cad45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DONUM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DONUM INVEST AS ble etablert [år] og holder til i Blommenholm.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250 950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52 361 000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52 629 484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63 351 018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FUSDAHL ØYSTEIN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Anthon Walles vei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1365 Blommenholm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925 820 830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DONUM INVEST AS</a:t>
            </a:r>
          </a:p>
        </p:txBody>
      </p:sp>
    </p:spTree>
  </p:cSld>
  <p:clrMapOvr>
    <a:masterClrMapping xmlns:a="http://schemas.openxmlformats.org/drawingml/2006/main"/>
  </p:clrMapOvr>
</p:sld>
</file>