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66e95e310543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0d9ef2f9124fb9"/>
  </p:sldMasterIdLst>
  <p:sldIdLst>
    <p:sldId xmlns:r="http://schemas.openxmlformats.org/officeDocument/2006/relationships" id="256" r:id="Rac8eaf090956482c"/>
    <p:sldId xmlns:r="http://schemas.openxmlformats.org/officeDocument/2006/relationships" id="257" r:id="R1d0c7a044a844ec8"/>
    <p:sldId xmlns:r="http://schemas.openxmlformats.org/officeDocument/2006/relationships" id="258" r:id="R5d32196c7da84b9d"/>
    <p:sldId xmlns:r="http://schemas.openxmlformats.org/officeDocument/2006/relationships" id="259" r:id="R58efe8c6523248f7"/>
    <p:sldId xmlns:r="http://schemas.openxmlformats.org/officeDocument/2006/relationships" id="260" r:id="Rdfd898e602df4e16"/>
    <p:sldId xmlns:r="http://schemas.openxmlformats.org/officeDocument/2006/relationships" id="261" r:id="R2813b32e90604256"/>
    <p:sldId xmlns:r="http://schemas.openxmlformats.org/officeDocument/2006/relationships" id="262" r:id="R3d1b7fbeadaf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d9ef2f9124fb9" /><Relationship Type="http://schemas.openxmlformats.org/officeDocument/2006/relationships/slide" Target="/ppt/slides/slide1.xml" Id="Rac8eaf090956482c" /><Relationship Type="http://schemas.openxmlformats.org/officeDocument/2006/relationships/slide" Target="/ppt/slides/slide2.xml" Id="R1d0c7a044a844ec8" /><Relationship Type="http://schemas.openxmlformats.org/officeDocument/2006/relationships/slide" Target="/ppt/slides/slide3.xml" Id="R5d32196c7da84b9d" /><Relationship Type="http://schemas.openxmlformats.org/officeDocument/2006/relationships/slide" Target="/ppt/slides/slide4.xml" Id="R58efe8c6523248f7" /><Relationship Type="http://schemas.openxmlformats.org/officeDocument/2006/relationships/slide" Target="/ppt/slides/slide5.xml" Id="Rdfd898e602df4e16" /><Relationship Type="http://schemas.openxmlformats.org/officeDocument/2006/relationships/slide" Target="/ppt/slides/slide6.xml" Id="R2813b32e90604256" /><Relationship Type="http://schemas.openxmlformats.org/officeDocument/2006/relationships/slide" Target="/ppt/slides/slide7.xml" Id="R3d1b7fbeadaf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a855e53774a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ad7b9479d4e18" /><Relationship Type="http://schemas.openxmlformats.org/officeDocument/2006/relationships/theme" Target="/ppt/slideMasters/theme/theme1.xml" Id="R1ba3a7b65e01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ead7b9479d4e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8af7db15e41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b654cd61d47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092df360a49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e6b2d4a9b44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68a5f774043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c8b3a832e46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25740402a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JMO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6 895 061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6 969 557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7 008 082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MARIUS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Aspåsveien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925 815 292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AS</a:t>
            </a:r>
          </a:p>
        </p:txBody>
      </p:sp>
    </p:spTree>
  </p:cSld>
  <p:clrMapOvr>
    <a:masterClrMapping xmlns:a="http://schemas.openxmlformats.org/drawingml/2006/main"/>
  </p:clrMapOvr>
</p:sld>
</file>