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b5ce61b14544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930040186043a3"/>
  </p:sldMasterIdLst>
  <p:sldIdLst>
    <p:sldId xmlns:r="http://schemas.openxmlformats.org/officeDocument/2006/relationships" id="256" r:id="Rbdbf13dfe00443bc"/>
    <p:sldId xmlns:r="http://schemas.openxmlformats.org/officeDocument/2006/relationships" id="257" r:id="R5cc42ea0120a405e"/>
    <p:sldId xmlns:r="http://schemas.openxmlformats.org/officeDocument/2006/relationships" id="258" r:id="R6807affde2e54d16"/>
    <p:sldId xmlns:r="http://schemas.openxmlformats.org/officeDocument/2006/relationships" id="259" r:id="R341c8bfc89aa466d"/>
    <p:sldId xmlns:r="http://schemas.openxmlformats.org/officeDocument/2006/relationships" id="260" r:id="Re4a5837dcd994163"/>
    <p:sldId xmlns:r="http://schemas.openxmlformats.org/officeDocument/2006/relationships" id="261" r:id="Rdc449a95a4b14952"/>
    <p:sldId xmlns:r="http://schemas.openxmlformats.org/officeDocument/2006/relationships" id="262" r:id="Rc079d3b07f8a47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930040186043a3" /><Relationship Type="http://schemas.openxmlformats.org/officeDocument/2006/relationships/slide" Target="/ppt/slides/slide1.xml" Id="Rbdbf13dfe00443bc" /><Relationship Type="http://schemas.openxmlformats.org/officeDocument/2006/relationships/slide" Target="/ppt/slides/slide2.xml" Id="R5cc42ea0120a405e" /><Relationship Type="http://schemas.openxmlformats.org/officeDocument/2006/relationships/slide" Target="/ppt/slides/slide3.xml" Id="R6807affde2e54d16" /><Relationship Type="http://schemas.openxmlformats.org/officeDocument/2006/relationships/slide" Target="/ppt/slides/slide4.xml" Id="R341c8bfc89aa466d" /><Relationship Type="http://schemas.openxmlformats.org/officeDocument/2006/relationships/slide" Target="/ppt/slides/slide5.xml" Id="Re4a5837dcd994163" /><Relationship Type="http://schemas.openxmlformats.org/officeDocument/2006/relationships/slide" Target="/ppt/slides/slide6.xml" Id="Rdc449a95a4b14952" /><Relationship Type="http://schemas.openxmlformats.org/officeDocument/2006/relationships/slide" Target="/ppt/slides/slide7.xml" Id="Rc079d3b07f8a47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703c17d5af4f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ddc9eb9c14d1d" /><Relationship Type="http://schemas.openxmlformats.org/officeDocument/2006/relationships/theme" Target="/ppt/slideMasters/theme/theme1.xml" Id="R72608b8d85944c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fddc9eb9c14d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325f6ffa743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f97de4e194a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7b42964a74d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220b3daba4d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efb74bfda48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5246847b242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2c042cd2947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LYKKETROLL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LYKKETROLL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LYKKETROLL INVEST AS ble etablert [år] og holder til i Dokka.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LYKKETROLL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LYKKETROLL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LYKKETROLL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−103 716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226 846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LYKKETROLL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BRATRUD RUDBERG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LYKKETROLL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Kolterudsvegen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2870 Dokka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925 788 074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LYKKETROLL INVEST AS</a:t>
            </a:r>
          </a:p>
        </p:txBody>
      </p:sp>
    </p:spTree>
  </p:cSld>
  <p:clrMapOvr>
    <a:masterClrMapping xmlns:a="http://schemas.openxmlformats.org/drawingml/2006/main"/>
  </p:clrMapOvr>
</p:sld>
</file>