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5fc7dd2b648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541f741000417f"/>
  </p:sldMasterIdLst>
  <p:sldIdLst>
    <p:sldId xmlns:r="http://schemas.openxmlformats.org/officeDocument/2006/relationships" id="256" r:id="Rcb403fad358b4d3d"/>
    <p:sldId xmlns:r="http://schemas.openxmlformats.org/officeDocument/2006/relationships" id="257" r:id="R2fb927c039c34e4e"/>
    <p:sldId xmlns:r="http://schemas.openxmlformats.org/officeDocument/2006/relationships" id="258" r:id="R1f62ebd2df304476"/>
    <p:sldId xmlns:r="http://schemas.openxmlformats.org/officeDocument/2006/relationships" id="259" r:id="R3a20fed41fba491a"/>
    <p:sldId xmlns:r="http://schemas.openxmlformats.org/officeDocument/2006/relationships" id="260" r:id="Rea34784d72544a97"/>
    <p:sldId xmlns:r="http://schemas.openxmlformats.org/officeDocument/2006/relationships" id="261" r:id="Rb607a094e6a24022"/>
    <p:sldId xmlns:r="http://schemas.openxmlformats.org/officeDocument/2006/relationships" id="262" r:id="R96831b5a0aa24b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41f741000417f" /><Relationship Type="http://schemas.openxmlformats.org/officeDocument/2006/relationships/slide" Target="/ppt/slides/slide1.xml" Id="Rcb403fad358b4d3d" /><Relationship Type="http://schemas.openxmlformats.org/officeDocument/2006/relationships/slide" Target="/ppt/slides/slide2.xml" Id="R2fb927c039c34e4e" /><Relationship Type="http://schemas.openxmlformats.org/officeDocument/2006/relationships/slide" Target="/ppt/slides/slide3.xml" Id="R1f62ebd2df304476" /><Relationship Type="http://schemas.openxmlformats.org/officeDocument/2006/relationships/slide" Target="/ppt/slides/slide4.xml" Id="R3a20fed41fba491a" /><Relationship Type="http://schemas.openxmlformats.org/officeDocument/2006/relationships/slide" Target="/ppt/slides/slide5.xml" Id="Rea34784d72544a97" /><Relationship Type="http://schemas.openxmlformats.org/officeDocument/2006/relationships/slide" Target="/ppt/slides/slide6.xml" Id="Rb607a094e6a24022" /><Relationship Type="http://schemas.openxmlformats.org/officeDocument/2006/relationships/slide" Target="/ppt/slides/slide7.xml" Id="R96831b5a0aa24b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29c19010a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9e0c065a04f51" /><Relationship Type="http://schemas.openxmlformats.org/officeDocument/2006/relationships/theme" Target="/ppt/slideMasters/theme/theme1.xml" Id="R80c758521df64b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99e0c065a04f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ee5918900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5f8d89b054f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f471f784642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23776cc3f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e63abbdb7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beb8795df49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2d06ab9f145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AKBK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AKBK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819 035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Bokfinken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925 777 900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