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614c3976f842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123cd4d171470e"/>
  </p:sldMasterIdLst>
  <p:sldIdLst>
    <p:sldId xmlns:r="http://schemas.openxmlformats.org/officeDocument/2006/relationships" id="256" r:id="Re5a9f932f87b4933"/>
    <p:sldId xmlns:r="http://schemas.openxmlformats.org/officeDocument/2006/relationships" id="257" r:id="Rd943609a79ea4651"/>
    <p:sldId xmlns:r="http://schemas.openxmlformats.org/officeDocument/2006/relationships" id="258" r:id="Rc6e909a1e1f14430"/>
    <p:sldId xmlns:r="http://schemas.openxmlformats.org/officeDocument/2006/relationships" id="259" r:id="R3ee33f42a1ee4053"/>
    <p:sldId xmlns:r="http://schemas.openxmlformats.org/officeDocument/2006/relationships" id="260" r:id="Rb6d88200952245a5"/>
    <p:sldId xmlns:r="http://schemas.openxmlformats.org/officeDocument/2006/relationships" id="261" r:id="Rc12e7ed57c724661"/>
    <p:sldId xmlns:r="http://schemas.openxmlformats.org/officeDocument/2006/relationships" id="262" r:id="R8f0c88ed9a4743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123cd4d171470e" /><Relationship Type="http://schemas.openxmlformats.org/officeDocument/2006/relationships/slide" Target="/ppt/slides/slide1.xml" Id="Re5a9f932f87b4933" /><Relationship Type="http://schemas.openxmlformats.org/officeDocument/2006/relationships/slide" Target="/ppt/slides/slide2.xml" Id="Rd943609a79ea4651" /><Relationship Type="http://schemas.openxmlformats.org/officeDocument/2006/relationships/slide" Target="/ppt/slides/slide3.xml" Id="Rc6e909a1e1f14430" /><Relationship Type="http://schemas.openxmlformats.org/officeDocument/2006/relationships/slide" Target="/ppt/slides/slide4.xml" Id="R3ee33f42a1ee4053" /><Relationship Type="http://schemas.openxmlformats.org/officeDocument/2006/relationships/slide" Target="/ppt/slides/slide5.xml" Id="Rb6d88200952245a5" /><Relationship Type="http://schemas.openxmlformats.org/officeDocument/2006/relationships/slide" Target="/ppt/slides/slide6.xml" Id="Rc12e7ed57c724661" /><Relationship Type="http://schemas.openxmlformats.org/officeDocument/2006/relationships/slide" Target="/ppt/slides/slide7.xml" Id="R8f0c88ed9a4743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fcff63490b4d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a3ba525714bff" /><Relationship Type="http://schemas.openxmlformats.org/officeDocument/2006/relationships/theme" Target="/ppt/slideMasters/theme/theme1.xml" Id="Ra509290026d442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6a3ba525714b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192e9e15c4a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736a305364f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898fb6aaf41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52dad00694d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7df39fe9a42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239a75c7748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644c86b414b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JR BYGG OG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JR BYGG OG BOLIG AS ble etablert [år] og holder til i Beitstad.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7 501 708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1 407 461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1 952 781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RØLIAUNET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Solbergvegen 700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7730 Beitstad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925 767 549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BYGG OG BOLIG AS</a:t>
            </a:r>
          </a:p>
        </p:txBody>
      </p:sp>
    </p:spTree>
  </p:cSld>
  <p:clrMapOvr>
    <a:masterClrMapping xmlns:a="http://schemas.openxmlformats.org/drawingml/2006/main"/>
  </p:clrMapOvr>
</p:sld>
</file>