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2740b2cf3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851ecb4854339"/>
  </p:sldMasterIdLst>
  <p:sldIdLst>
    <p:sldId xmlns:r="http://schemas.openxmlformats.org/officeDocument/2006/relationships" id="256" r:id="R442d4d66630941a1"/>
    <p:sldId xmlns:r="http://schemas.openxmlformats.org/officeDocument/2006/relationships" id="257" r:id="Rf49080bb71a84a81"/>
    <p:sldId xmlns:r="http://schemas.openxmlformats.org/officeDocument/2006/relationships" id="258" r:id="R8ee5707ebacf4c70"/>
    <p:sldId xmlns:r="http://schemas.openxmlformats.org/officeDocument/2006/relationships" id="259" r:id="Rc509b8fd99df4507"/>
    <p:sldId xmlns:r="http://schemas.openxmlformats.org/officeDocument/2006/relationships" id="260" r:id="R2178256f7c7e457a"/>
    <p:sldId xmlns:r="http://schemas.openxmlformats.org/officeDocument/2006/relationships" id="261" r:id="R8c01429295cc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851ecb4854339" /><Relationship Type="http://schemas.openxmlformats.org/officeDocument/2006/relationships/slide" Target="/ppt/slides/slide1.xml" Id="R442d4d66630941a1" /><Relationship Type="http://schemas.openxmlformats.org/officeDocument/2006/relationships/slide" Target="/ppt/slides/slide2.xml" Id="Rf49080bb71a84a81" /><Relationship Type="http://schemas.openxmlformats.org/officeDocument/2006/relationships/slide" Target="/ppt/slides/slide3.xml" Id="R8ee5707ebacf4c70" /><Relationship Type="http://schemas.openxmlformats.org/officeDocument/2006/relationships/slide" Target="/ppt/slides/slide4.xml" Id="Rc509b8fd99df4507" /><Relationship Type="http://schemas.openxmlformats.org/officeDocument/2006/relationships/slide" Target="/ppt/slides/slide5.xml" Id="R2178256f7c7e457a" /><Relationship Type="http://schemas.openxmlformats.org/officeDocument/2006/relationships/slide" Target="/ppt/slides/slide6.xml" Id="R8c01429295cc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c89307805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cb44b4cdf4ff4" /><Relationship Type="http://schemas.openxmlformats.org/officeDocument/2006/relationships/theme" Target="/ppt/slideMasters/theme/theme1.xml" Id="R0e2a24eb0af0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bcb44b4cdf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57586f30b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f2e34c20a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08ff7affb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8dd39c0a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85efd23b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ded7014e2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MODUM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MODUM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128 409 769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2 471 713 330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2 599 449 201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925 766 887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