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79f922927614f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9ab388f7a44d8c"/>
  </p:sldMasterIdLst>
  <p:sldIdLst>
    <p:sldId xmlns:r="http://schemas.openxmlformats.org/officeDocument/2006/relationships" id="256" r:id="R2ccccb7f58b149c5"/>
    <p:sldId xmlns:r="http://schemas.openxmlformats.org/officeDocument/2006/relationships" id="257" r:id="R8e5db2b3863a4fc3"/>
    <p:sldId xmlns:r="http://schemas.openxmlformats.org/officeDocument/2006/relationships" id="258" r:id="Rc32f4d74c7bf46d6"/>
    <p:sldId xmlns:r="http://schemas.openxmlformats.org/officeDocument/2006/relationships" id="259" r:id="R3fd9e3a1c44a490b"/>
    <p:sldId xmlns:r="http://schemas.openxmlformats.org/officeDocument/2006/relationships" id="260" r:id="R23308a3033d049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9ab388f7a44d8c" /><Relationship Type="http://schemas.openxmlformats.org/officeDocument/2006/relationships/slide" Target="/ppt/slides/slide1.xml" Id="R2ccccb7f58b149c5" /><Relationship Type="http://schemas.openxmlformats.org/officeDocument/2006/relationships/slide" Target="/ppt/slides/slide2.xml" Id="R8e5db2b3863a4fc3" /><Relationship Type="http://schemas.openxmlformats.org/officeDocument/2006/relationships/slide" Target="/ppt/slides/slide3.xml" Id="Rc32f4d74c7bf46d6" /><Relationship Type="http://schemas.openxmlformats.org/officeDocument/2006/relationships/slide" Target="/ppt/slides/slide4.xml" Id="R3fd9e3a1c44a490b" /><Relationship Type="http://schemas.openxmlformats.org/officeDocument/2006/relationships/slide" Target="/ppt/slides/slide5.xml" Id="R23308a3033d049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148b6a1c5044e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d07dd5e4234209" /><Relationship Type="http://schemas.openxmlformats.org/officeDocument/2006/relationships/theme" Target="/ppt/slideMasters/theme/theme1.xml" Id="R09a1cdd1fc0b4a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5d07dd5e42342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8407f381e943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59c44eccda43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fdd4abc25e47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c1f856604142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b75f8f70164ec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JON HAFSTAD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JON HAFSTAD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JON HAFSTAD ble etablert [år] og holder til i Brekkestø.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JON HAFSTAD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JON HAFSTAD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JON HAFSTAD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Justøyveien 420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4780 Brekkestø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925 766 437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JON HAFSTAD</a:t>
            </a:r>
          </a:p>
        </p:txBody>
      </p:sp>
    </p:spTree>
  </p:cSld>
  <p:clrMapOvr>
    <a:masterClrMapping xmlns:a="http://schemas.openxmlformats.org/drawingml/2006/main"/>
  </p:clrMapOvr>
</p:sld>
</file>