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e30752a2c041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d897569b3f469f"/>
  </p:sldMasterIdLst>
  <p:sldIdLst>
    <p:sldId xmlns:r="http://schemas.openxmlformats.org/officeDocument/2006/relationships" id="256" r:id="R82606467123f4971"/>
    <p:sldId xmlns:r="http://schemas.openxmlformats.org/officeDocument/2006/relationships" id="257" r:id="R3c1762b7a48e463c"/>
    <p:sldId xmlns:r="http://schemas.openxmlformats.org/officeDocument/2006/relationships" id="258" r:id="Re6fd6110aaa642e7"/>
    <p:sldId xmlns:r="http://schemas.openxmlformats.org/officeDocument/2006/relationships" id="259" r:id="R4c09c5ede60d4384"/>
    <p:sldId xmlns:r="http://schemas.openxmlformats.org/officeDocument/2006/relationships" id="260" r:id="R139fa33b7a6f4101"/>
    <p:sldId xmlns:r="http://schemas.openxmlformats.org/officeDocument/2006/relationships" id="261" r:id="R4a8dc767896b45a7"/>
    <p:sldId xmlns:r="http://schemas.openxmlformats.org/officeDocument/2006/relationships" id="262" r:id="R23baf7909fbe43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d897569b3f469f" /><Relationship Type="http://schemas.openxmlformats.org/officeDocument/2006/relationships/slide" Target="/ppt/slides/slide1.xml" Id="R82606467123f4971" /><Relationship Type="http://schemas.openxmlformats.org/officeDocument/2006/relationships/slide" Target="/ppt/slides/slide2.xml" Id="R3c1762b7a48e463c" /><Relationship Type="http://schemas.openxmlformats.org/officeDocument/2006/relationships/slide" Target="/ppt/slides/slide3.xml" Id="Re6fd6110aaa642e7" /><Relationship Type="http://schemas.openxmlformats.org/officeDocument/2006/relationships/slide" Target="/ppt/slides/slide4.xml" Id="R4c09c5ede60d4384" /><Relationship Type="http://schemas.openxmlformats.org/officeDocument/2006/relationships/slide" Target="/ppt/slides/slide5.xml" Id="R139fa33b7a6f4101" /><Relationship Type="http://schemas.openxmlformats.org/officeDocument/2006/relationships/slide" Target="/ppt/slides/slide6.xml" Id="R4a8dc767896b45a7" /><Relationship Type="http://schemas.openxmlformats.org/officeDocument/2006/relationships/slide" Target="/ppt/slides/slide7.xml" Id="R23baf7909fbe43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65e267e21f40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860143c6b46cf" /><Relationship Type="http://schemas.openxmlformats.org/officeDocument/2006/relationships/theme" Target="/ppt/slideMasters/theme/theme1.xml" Id="R03ad415619cb46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d860143c6b46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49156fb7b4d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cfeb990f346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5c6f0b796f46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a3a1df7e546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f24429d11d43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401f1d1a343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78d92ce4b4c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HALLAND HOLDING AS ble etablert [år] og holder til i Førde I Hordaland.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30 403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HALLAND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Solheimslio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5555 Førde I Hordaland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925 758 019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HALLAND HOLDING AS</a:t>
            </a:r>
          </a:p>
        </p:txBody>
      </p:sp>
    </p:spTree>
  </p:cSld>
  <p:clrMapOvr>
    <a:masterClrMapping xmlns:a="http://schemas.openxmlformats.org/drawingml/2006/main"/>
  </p:clrMapOvr>
</p:sld>
</file>