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8a1b09eae02f40b3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46611275c3254e6b"/>
  </p:sldMasterIdLst>
  <p:sldIdLst>
    <p:sldId xmlns:r="http://schemas.openxmlformats.org/officeDocument/2006/relationships" id="256" r:id="Rf904848c11d84131"/>
    <p:sldId xmlns:r="http://schemas.openxmlformats.org/officeDocument/2006/relationships" id="257" r:id="Rd475088d064a42cb"/>
    <p:sldId xmlns:r="http://schemas.openxmlformats.org/officeDocument/2006/relationships" id="258" r:id="R85c7b77339d84d9e"/>
    <p:sldId xmlns:r="http://schemas.openxmlformats.org/officeDocument/2006/relationships" id="259" r:id="Raaeed72503c141df"/>
    <p:sldId xmlns:r="http://schemas.openxmlformats.org/officeDocument/2006/relationships" id="260" r:id="R521b1db65de04ef3"/>
    <p:sldId xmlns:r="http://schemas.openxmlformats.org/officeDocument/2006/relationships" id="261" r:id="Re462ba35158040d0"/>
    <p:sldId xmlns:r="http://schemas.openxmlformats.org/officeDocument/2006/relationships" id="262" r:id="R6a5db21fdc6b4229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6611275c3254e6b" /><Relationship Type="http://schemas.openxmlformats.org/officeDocument/2006/relationships/slide" Target="/ppt/slides/slide1.xml" Id="Rf904848c11d84131" /><Relationship Type="http://schemas.openxmlformats.org/officeDocument/2006/relationships/slide" Target="/ppt/slides/slide2.xml" Id="Rd475088d064a42cb" /><Relationship Type="http://schemas.openxmlformats.org/officeDocument/2006/relationships/slide" Target="/ppt/slides/slide3.xml" Id="R85c7b77339d84d9e" /><Relationship Type="http://schemas.openxmlformats.org/officeDocument/2006/relationships/slide" Target="/ppt/slides/slide4.xml" Id="Raaeed72503c141df" /><Relationship Type="http://schemas.openxmlformats.org/officeDocument/2006/relationships/slide" Target="/ppt/slides/slide5.xml" Id="R521b1db65de04ef3" /><Relationship Type="http://schemas.openxmlformats.org/officeDocument/2006/relationships/slide" Target="/ppt/slides/slide6.xml" Id="Re462ba35158040d0" /><Relationship Type="http://schemas.openxmlformats.org/officeDocument/2006/relationships/slide" Target="/ppt/slides/slide7.xml" Id="R6a5db21fdc6b4229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c490c40efec4c64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26128a3860149b3" /><Relationship Type="http://schemas.openxmlformats.org/officeDocument/2006/relationships/theme" Target="/ppt/slideMasters/theme/theme1.xml" Id="R8358cb474ec841cb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26128a3860149b3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3033ef8031140df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7e19d5056ca415c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98d3db49acb45e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9fda240999c4378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151868d08214b1e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94dd453649f407b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f66e9077dbd469a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BOLIGENTREPRENØREN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BOLIGENTREPRENØREN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BOLIGENTREPRENØREN AS ble etablert [år] og holder til i Skien.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BOLIGENTREPRENØREN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BOLIGENTREPRENØREN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BOLIGENTREPRENØREN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10 020 964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344 931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229 041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1 151 553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2 914 812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BOLIGENTREPRENØREN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BOLIGENTREPRENØREN HOLDING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BOLIGENTREPRENØREN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Gregorius Dagssons gate 227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3712 Skien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925 757 616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BOLIGENTREPRENØREN AS</a:t>
            </a:r>
          </a:p>
        </p:txBody>
      </p:sp>
    </p:spTree>
  </p:cSld>
  <p:clrMapOvr>
    <a:masterClrMapping xmlns:a="http://schemas.openxmlformats.org/drawingml/2006/main"/>
  </p:clrMapOvr>
</p:sld>
</file>