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cfe7713225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c62adc0b34fe9"/>
  </p:sldMasterIdLst>
  <p:sldIdLst>
    <p:sldId xmlns:r="http://schemas.openxmlformats.org/officeDocument/2006/relationships" id="256" r:id="Rd58bbd208dc64069"/>
    <p:sldId xmlns:r="http://schemas.openxmlformats.org/officeDocument/2006/relationships" id="257" r:id="R71ec239cea214ee6"/>
    <p:sldId xmlns:r="http://schemas.openxmlformats.org/officeDocument/2006/relationships" id="258" r:id="Rec09d4d659d743ec"/>
    <p:sldId xmlns:r="http://schemas.openxmlformats.org/officeDocument/2006/relationships" id="259" r:id="Rdb66543f4abc4bba"/>
    <p:sldId xmlns:r="http://schemas.openxmlformats.org/officeDocument/2006/relationships" id="260" r:id="R70af7ad32ffb4104"/>
    <p:sldId xmlns:r="http://schemas.openxmlformats.org/officeDocument/2006/relationships" id="261" r:id="R5c0ec90e089b4c89"/>
    <p:sldId xmlns:r="http://schemas.openxmlformats.org/officeDocument/2006/relationships" id="262" r:id="R8d61168a592b4c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c62adc0b34fe9" /><Relationship Type="http://schemas.openxmlformats.org/officeDocument/2006/relationships/slide" Target="/ppt/slides/slide1.xml" Id="Rd58bbd208dc64069" /><Relationship Type="http://schemas.openxmlformats.org/officeDocument/2006/relationships/slide" Target="/ppt/slides/slide2.xml" Id="R71ec239cea214ee6" /><Relationship Type="http://schemas.openxmlformats.org/officeDocument/2006/relationships/slide" Target="/ppt/slides/slide3.xml" Id="Rec09d4d659d743ec" /><Relationship Type="http://schemas.openxmlformats.org/officeDocument/2006/relationships/slide" Target="/ppt/slides/slide4.xml" Id="Rdb66543f4abc4bba" /><Relationship Type="http://schemas.openxmlformats.org/officeDocument/2006/relationships/slide" Target="/ppt/slides/slide5.xml" Id="R70af7ad32ffb4104" /><Relationship Type="http://schemas.openxmlformats.org/officeDocument/2006/relationships/slide" Target="/ppt/slides/slide6.xml" Id="R5c0ec90e089b4c89" /><Relationship Type="http://schemas.openxmlformats.org/officeDocument/2006/relationships/slide" Target="/ppt/slides/slide7.xml" Id="R8d61168a592b4c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5e2cdb5ef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4b519bfe4ff0" /><Relationship Type="http://schemas.openxmlformats.org/officeDocument/2006/relationships/theme" Target="/ppt/slideMasters/theme/theme1.xml" Id="Rf0fbf12c7bef4e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c4b519bfe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8202818d64a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6388d0eb0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535559c78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6fbe496fb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c4e9d61b45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330a3ebf9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05e88b4e24d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J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2 185 983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