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ae3d0dd40c4c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8159a8ba9d45aa"/>
  </p:sldMasterIdLst>
  <p:sldIdLst>
    <p:sldId xmlns:r="http://schemas.openxmlformats.org/officeDocument/2006/relationships" id="256" r:id="R4d4d2fd70dbd46df"/>
    <p:sldId xmlns:r="http://schemas.openxmlformats.org/officeDocument/2006/relationships" id="257" r:id="Rb3c38c8a25b044ef"/>
    <p:sldId xmlns:r="http://schemas.openxmlformats.org/officeDocument/2006/relationships" id="258" r:id="Rb09835397f954e64"/>
    <p:sldId xmlns:r="http://schemas.openxmlformats.org/officeDocument/2006/relationships" id="259" r:id="Rdd5fbe224bf84179"/>
    <p:sldId xmlns:r="http://schemas.openxmlformats.org/officeDocument/2006/relationships" id="260" r:id="Rd58d256e803e432a"/>
    <p:sldId xmlns:r="http://schemas.openxmlformats.org/officeDocument/2006/relationships" id="261" r:id="R5231bb5ce8b54b0f"/>
    <p:sldId xmlns:r="http://schemas.openxmlformats.org/officeDocument/2006/relationships" id="262" r:id="R96a128a837624a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8159a8ba9d45aa" /><Relationship Type="http://schemas.openxmlformats.org/officeDocument/2006/relationships/slide" Target="/ppt/slides/slide1.xml" Id="R4d4d2fd70dbd46df" /><Relationship Type="http://schemas.openxmlformats.org/officeDocument/2006/relationships/slide" Target="/ppt/slides/slide2.xml" Id="Rb3c38c8a25b044ef" /><Relationship Type="http://schemas.openxmlformats.org/officeDocument/2006/relationships/slide" Target="/ppt/slides/slide3.xml" Id="Rb09835397f954e64" /><Relationship Type="http://schemas.openxmlformats.org/officeDocument/2006/relationships/slide" Target="/ppt/slides/slide4.xml" Id="Rdd5fbe224bf84179" /><Relationship Type="http://schemas.openxmlformats.org/officeDocument/2006/relationships/slide" Target="/ppt/slides/slide5.xml" Id="Rd58d256e803e432a" /><Relationship Type="http://schemas.openxmlformats.org/officeDocument/2006/relationships/slide" Target="/ppt/slides/slide6.xml" Id="R5231bb5ce8b54b0f" /><Relationship Type="http://schemas.openxmlformats.org/officeDocument/2006/relationships/slide" Target="/ppt/slides/slide7.xml" Id="R96a128a837624a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a2becbbc1d42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321fb8d5dc4f1b" /><Relationship Type="http://schemas.openxmlformats.org/officeDocument/2006/relationships/theme" Target="/ppt/slideMasters/theme/theme1.xml" Id="R440c7859715947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321fb8d5dc4f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1d5ad2f4847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c9b90a46044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10c9f251b45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a3ead9ff4748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ff2626643e41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eef6a7fdd43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c7fdd6adc4e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360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360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360 BYGG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360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360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360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−61 381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−167 762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308 146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360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RAMUNAS NORBUTAS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360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Jerikoveien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1067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925 756 113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360 BYGG AS</a:t>
            </a:r>
          </a:p>
        </p:txBody>
      </p:sp>
    </p:spTree>
  </p:cSld>
  <p:clrMapOvr>
    <a:masterClrMapping xmlns:a="http://schemas.openxmlformats.org/drawingml/2006/main"/>
  </p:clrMapOvr>
</p:sld>
</file>