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fe1bd19394d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d41c7be544fbd"/>
  </p:sldMasterIdLst>
  <p:sldIdLst>
    <p:sldId xmlns:r="http://schemas.openxmlformats.org/officeDocument/2006/relationships" id="256" r:id="R165ff5f23f474d6a"/>
    <p:sldId xmlns:r="http://schemas.openxmlformats.org/officeDocument/2006/relationships" id="257" r:id="R945c0fd40d4948d0"/>
    <p:sldId xmlns:r="http://schemas.openxmlformats.org/officeDocument/2006/relationships" id="258" r:id="R53e7a2f8951a48d7"/>
    <p:sldId xmlns:r="http://schemas.openxmlformats.org/officeDocument/2006/relationships" id="259" r:id="Rbf480723b4474588"/>
    <p:sldId xmlns:r="http://schemas.openxmlformats.org/officeDocument/2006/relationships" id="260" r:id="R2df85ee81b694c0b"/>
    <p:sldId xmlns:r="http://schemas.openxmlformats.org/officeDocument/2006/relationships" id="261" r:id="R447b061b8c06448e"/>
    <p:sldId xmlns:r="http://schemas.openxmlformats.org/officeDocument/2006/relationships" id="262" r:id="R1557f72bb235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d41c7be544fbd" /><Relationship Type="http://schemas.openxmlformats.org/officeDocument/2006/relationships/slide" Target="/ppt/slides/slide1.xml" Id="R165ff5f23f474d6a" /><Relationship Type="http://schemas.openxmlformats.org/officeDocument/2006/relationships/slide" Target="/ppt/slides/slide2.xml" Id="R945c0fd40d4948d0" /><Relationship Type="http://schemas.openxmlformats.org/officeDocument/2006/relationships/slide" Target="/ppt/slides/slide3.xml" Id="R53e7a2f8951a48d7" /><Relationship Type="http://schemas.openxmlformats.org/officeDocument/2006/relationships/slide" Target="/ppt/slides/slide4.xml" Id="Rbf480723b4474588" /><Relationship Type="http://schemas.openxmlformats.org/officeDocument/2006/relationships/slide" Target="/ppt/slides/slide5.xml" Id="R2df85ee81b694c0b" /><Relationship Type="http://schemas.openxmlformats.org/officeDocument/2006/relationships/slide" Target="/ppt/slides/slide6.xml" Id="R447b061b8c06448e" /><Relationship Type="http://schemas.openxmlformats.org/officeDocument/2006/relationships/slide" Target="/ppt/slides/slide7.xml" Id="R1557f72bb235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1d1dfa1a3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e5a8c0fd742ae" /><Relationship Type="http://schemas.openxmlformats.org/officeDocument/2006/relationships/theme" Target="/ppt/slideMasters/theme/theme1.xml" Id="Ra4e073f6f595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e5a8c0fd7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9f8c300b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e8b1d8cb9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ddf8c83ea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38098371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1aeb4857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463a52a85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5bda2e3443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GANGSTØ SETERLUND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Seterlund, 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